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charts/chart4.xml" ContentType="application/vnd.openxmlformats-officedocument.drawingml.chart+xml"/>
  <Override PartName="/ppt/diagrams/quickStyle8.xml" ContentType="application/vnd.openxmlformats-officedocument.drawingml.diagramStyle+xml"/>
  <Override PartName="/ppt/webextensions/webextension1.xml" ContentType="application/vnd.ms-office.webextension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webextensions/taskpanes.xml" ContentType="application/vnd.ms-office.webextensiontaskpan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19"/>
  </p:notesMasterIdLst>
  <p:sldIdLst>
    <p:sldId id="304" r:id="rId2"/>
    <p:sldId id="374" r:id="rId3"/>
    <p:sldId id="354" r:id="rId4"/>
    <p:sldId id="346" r:id="rId5"/>
    <p:sldId id="375" r:id="rId6"/>
    <p:sldId id="359" r:id="rId7"/>
    <p:sldId id="357" r:id="rId8"/>
    <p:sldId id="376" r:id="rId9"/>
    <p:sldId id="358" r:id="rId10"/>
    <p:sldId id="334" r:id="rId11"/>
    <p:sldId id="366" r:id="rId12"/>
    <p:sldId id="372" r:id="rId13"/>
    <p:sldId id="368" r:id="rId14"/>
    <p:sldId id="369" r:id="rId15"/>
    <p:sldId id="367" r:id="rId16"/>
    <p:sldId id="377" r:id="rId17"/>
    <p:sldId id="378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6F8B8B30-30A6-422F-81D6-087BCAA67DF1}">
          <p14:sldIdLst>
            <p14:sldId id="304"/>
            <p14:sldId id="374"/>
            <p14:sldId id="354"/>
          </p14:sldIdLst>
        </p14:section>
        <p14:section name="Раздел без заголовка" id="{C79FE342-6C35-435B-A2D1-7BDF023EDDDC}">
          <p14:sldIdLst>
            <p14:sldId id="346"/>
            <p14:sldId id="375"/>
            <p14:sldId id="359"/>
            <p14:sldId id="357"/>
            <p14:sldId id="376"/>
            <p14:sldId id="358"/>
          </p14:sldIdLst>
        </p14:section>
        <p14:section name="Раздел без заголовка" id="{59E2B16E-7104-4CDE-83C4-D54EE4343087}">
          <p14:sldIdLst>
            <p14:sldId id="334"/>
            <p14:sldId id="366"/>
            <p14:sldId id="372"/>
            <p14:sldId id="368"/>
            <p14:sldId id="369"/>
            <p14:sldId id="367"/>
            <p14:sldId id="377"/>
            <p14:sldId id="37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117" userDrawn="1">
          <p15:clr>
            <a:srgbClr val="A4A3A4"/>
          </p15:clr>
        </p15:guide>
        <p15:guide id="4" pos="204" userDrawn="1">
          <p15:clr>
            <a:srgbClr val="A4A3A4"/>
          </p15:clr>
        </p15:guide>
        <p15:guide id="5" pos="3334" userDrawn="1">
          <p15:clr>
            <a:srgbClr val="000000"/>
          </p15:clr>
        </p15:guide>
        <p15:guide id="6" pos="5692" userDrawn="1">
          <p15:clr>
            <a:srgbClr val="A4A3A4"/>
          </p15:clr>
        </p15:guide>
        <p15:guide id="7" orient="horz" userDrawn="1">
          <p15:clr>
            <a:srgbClr val="000000"/>
          </p15:clr>
        </p15:guide>
        <p15:guide id="8" pos="4468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FF33"/>
    <a:srgbClr val="FF99FF"/>
    <a:srgbClr val="B2B2B2"/>
    <a:srgbClr val="080808"/>
    <a:srgbClr val="FFFFFF"/>
    <a:srgbClr val="00CC66"/>
    <a:srgbClr val="000000"/>
    <a:srgbClr val="003446"/>
    <a:srgbClr val="D2FAF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9" autoAdjust="0"/>
    <p:restoredTop sz="93075" autoAdjust="0"/>
  </p:normalViewPr>
  <p:slideViewPr>
    <p:cSldViewPr>
      <p:cViewPr varScale="1">
        <p:scale>
          <a:sx n="108" d="100"/>
          <a:sy n="108" d="100"/>
        </p:scale>
        <p:origin x="-1860" y="-90"/>
      </p:cViewPr>
      <p:guideLst>
        <p:guide orient="horz" pos="1117"/>
        <p:guide orient="horz"/>
        <p:guide pos="204"/>
        <p:guide pos="3334"/>
        <p:guide pos="5692"/>
        <p:guide pos="44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3068181818181818"/>
          <c:y val="2.6844449236941247E-2"/>
          <c:w val="0.85882212582440332"/>
          <c:h val="0.41805453357603517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Удовлетворяет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</c:spPr>
          <c:dLbls>
            <c:dLbl>
              <c:idx val="0"/>
              <c:layout>
                <c:manualLayout>
                  <c:x val="4.6823705920581134E-3"/>
                  <c:y val="-5.03912263716732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6F-4812-9322-7C21821EB850}"/>
                </c:ext>
              </c:extLst>
            </c:dLbl>
            <c:dLbl>
              <c:idx val="1"/>
              <c:layout>
                <c:manualLayout>
                  <c:x val="1.4047111776174324E-2"/>
                  <c:y val="5.03912263716732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6F-4812-9322-7C21821EB850}"/>
                </c:ext>
              </c:extLst>
            </c:dLbl>
            <c:dLbl>
              <c:idx val="2"/>
              <c:layout>
                <c:manualLayout>
                  <c:x val="1.2486321578821626E-2"/>
                  <c:y val="-5.03912263716732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6F-4812-9322-7C21821EB850}"/>
                </c:ext>
              </c:extLst>
            </c:dLbl>
            <c:dLbl>
              <c:idx val="3"/>
              <c:layout>
                <c:manualLayout>
                  <c:x val="1.8729482368232572E-2"/>
                  <c:y val="-5.03912263716732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6F-4812-9322-7C21821EB850}"/>
                </c:ext>
              </c:extLst>
            </c:dLbl>
            <c:dLbl>
              <c:idx val="4"/>
              <c:layout>
                <c:manualLayout>
                  <c:x val="7.8039509867635524E-3"/>
                  <c:y val="-5.03912263716732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6F-4812-9322-7C21821EB850}"/>
                </c:ext>
              </c:extLst>
            </c:dLbl>
            <c:dLbl>
              <c:idx val="5"/>
              <c:layout>
                <c:manualLayout>
                  <c:x val="1.4047111776174324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6F-4812-9322-7C21821EB8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@">
                  <c:v>99</c:v>
                </c:pt>
                <c:pt idx="1">
                  <c:v>99</c:v>
                </c:pt>
                <c:pt idx="2">
                  <c:v>98.2</c:v>
                </c:pt>
                <c:pt idx="3">
                  <c:v>98.6</c:v>
                </c:pt>
                <c:pt idx="4">
                  <c:v>98.5</c:v>
                </c:pt>
                <c:pt idx="5">
                  <c:v>99.2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B6F-4812-9322-7C21821EB85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Частично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0.4</c:v>
                </c:pt>
                <c:pt idx="1">
                  <c:v>0.4</c:v>
                </c:pt>
                <c:pt idx="2">
                  <c:v>1.4</c:v>
                </c:pt>
                <c:pt idx="3">
                  <c:v>0.8</c:v>
                </c:pt>
                <c:pt idx="4">
                  <c:v>1</c:v>
                </c:pt>
                <c:pt idx="5">
                  <c:v>0.60000000000000064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B6F-4812-9322-7C21821EB85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удовлетворяет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4"/>
              <c:layout>
                <c:manualLayout>
                  <c:x val="0"/>
                  <c:y val="-2.77151745044203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B6F-4812-9322-7C21821EB850}"/>
                </c:ext>
              </c:extLst>
            </c:dLbl>
            <c:dLbl>
              <c:idx val="5"/>
              <c:layout>
                <c:manualLayout>
                  <c:x val="1.1445662559316148E-16"/>
                  <c:y val="-2.77151745044203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6F-4812-9322-7C21821EB850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0.60000000000000064</c:v>
                </c:pt>
                <c:pt idx="1">
                  <c:v>0.60000000000000064</c:v>
                </c:pt>
                <c:pt idx="2">
                  <c:v>0.4</c:v>
                </c:pt>
                <c:pt idx="3">
                  <c:v>0.60000000000000064</c:v>
                </c:pt>
                <c:pt idx="4">
                  <c:v>0.5</c:v>
                </c:pt>
                <c:pt idx="5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B6F-4812-9322-7C21821EB850}"/>
            </c:ext>
          </c:extLst>
        </c:ser>
        <c:dLbls>
          <c:showVal val="1"/>
        </c:dLbls>
        <c:gapWidth val="75"/>
        <c:shape val="cylinder"/>
        <c:axId val="208840192"/>
        <c:axId val="208841728"/>
        <c:axId val="0"/>
      </c:bar3DChart>
      <c:catAx>
        <c:axId val="2088401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208841728"/>
        <c:crosses val="autoZero"/>
        <c:auto val="1"/>
        <c:lblAlgn val="ctr"/>
        <c:lblOffset val="100"/>
      </c:catAx>
      <c:valAx>
        <c:axId val="208841728"/>
        <c:scaling>
          <c:orientation val="minMax"/>
          <c:max val="100"/>
          <c:min val="95"/>
        </c:scaling>
        <c:axPos val="l"/>
        <c:numFmt formatCode="@" sourceLinked="1"/>
        <c:majorTickMark val="none"/>
        <c:tickLblPos val="nextTo"/>
        <c:crossAx val="208840192"/>
        <c:crosses val="autoZero"/>
        <c:crossBetween val="between"/>
        <c:majorUnit val="5"/>
        <c:minorUnit val="1"/>
      </c:valAx>
    </c:plotArea>
    <c:legend>
      <c:legendPos val="b"/>
      <c:layout/>
      <c:txPr>
        <a:bodyPr/>
        <a:lstStyle/>
        <a:p>
          <a:pPr>
            <a:defRPr b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view3D>
      <c:rAngAx val="1"/>
    </c:view3D>
    <c:plotArea>
      <c:layout>
        <c:manualLayout>
          <c:layoutTarget val="inner"/>
          <c:xMode val="edge"/>
          <c:yMode val="edge"/>
          <c:x val="0.12390999562554642"/>
          <c:y val="4.2171240232566763E-2"/>
          <c:w val="0.80973538337381135"/>
          <c:h val="0.51968894003485522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Удовлетворяет</c:v>
                </c:pt>
              </c:strCache>
            </c:strRef>
          </c:tx>
          <c:spPr>
            <a:solidFill>
              <a:srgbClr val="00B0F0"/>
            </a:solidFill>
          </c:spPr>
          <c:dLbls>
            <c:spPr>
              <a:noFill/>
              <a:ln w="12700" cap="flat" cmpd="sng" algn="ctr">
                <a:noFill/>
                <a:prstDash val="solid"/>
              </a:ln>
              <a:effectLst>
                <a:outerShdw blurRad="50800" dist="20000" dir="5400000" rotWithShape="0">
                  <a:srgbClr val="000000">
                    <a:alpha val="42000"/>
                  </a:srgbClr>
                </a:outerShdw>
              </a:effectLst>
            </c:spPr>
            <c:txPr>
              <a:bodyPr/>
              <a:lstStyle/>
              <a:p>
                <a:pPr>
                  <a:defRPr b="1" baseline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99.2</c:v>
                </c:pt>
                <c:pt idx="1">
                  <c:v>99.5</c:v>
                </c:pt>
                <c:pt idx="2">
                  <c:v>99.6</c:v>
                </c:pt>
                <c:pt idx="3">
                  <c:v>99.2</c:v>
                </c:pt>
                <c:pt idx="4">
                  <c:v>98.2</c:v>
                </c:pt>
                <c:pt idx="5">
                  <c:v>99.3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75-4BC8-AB7F-B2A3EAB09DA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Частично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5.6839890418679774E-3"/>
                  <c:y val="1.742550993504873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75-4BC8-AB7F-B2A3EAB09DA7}"/>
                </c:ext>
              </c:extLst>
            </c:dLbl>
            <c:dLbl>
              <c:idx val="1"/>
              <c:layout>
                <c:manualLayout>
                  <c:x val="1.3102143482064742E-2"/>
                  <c:y val="-1.8690515868607339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75-4BC8-AB7F-B2A3EAB09DA7}"/>
                </c:ext>
              </c:extLst>
            </c:dLbl>
            <c:dLbl>
              <c:idx val="2"/>
              <c:layout>
                <c:manualLayout>
                  <c:x val="1.7206760224473705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75-4BC8-AB7F-B2A3EAB09DA7}"/>
                </c:ext>
              </c:extLst>
            </c:dLbl>
            <c:dLbl>
              <c:idx val="3"/>
              <c:layout>
                <c:manualLayout>
                  <c:x val="1.9894575678040382E-2"/>
                  <c:y val="-1.572603044106222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75-4BC8-AB7F-B2A3EAB09DA7}"/>
                </c:ext>
              </c:extLst>
            </c:dLbl>
            <c:dLbl>
              <c:idx val="4"/>
              <c:layout>
                <c:manualLayout>
                  <c:x val="1.5620625546806726E-2"/>
                  <c:y val="-1.556678887531021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75-4BC8-AB7F-B2A3EAB09DA7}"/>
                </c:ext>
              </c:extLst>
            </c:dLbl>
            <c:dLbl>
              <c:idx val="5"/>
              <c:layout>
                <c:manualLayout>
                  <c:x val="2.1653980752406092E-2"/>
                  <c:y val="-1.556678887531021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75-4BC8-AB7F-B2A3EAB09DA7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0.60000000000000064</c:v>
                </c:pt>
                <c:pt idx="1">
                  <c:v>0.30000000000000032</c:v>
                </c:pt>
                <c:pt idx="2">
                  <c:v>0.2</c:v>
                </c:pt>
                <c:pt idx="3">
                  <c:v>0.70000000000000062</c:v>
                </c:pt>
                <c:pt idx="4">
                  <c:v>1.6</c:v>
                </c:pt>
                <c:pt idx="5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675-4BC8-AB7F-B2A3EAB09DA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удовлетворяет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5.7355867414912434E-3"/>
                  <c:y val="-1.57942649821661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675-4BC8-AB7F-B2A3EAB09DA7}"/>
                </c:ext>
              </c:extLst>
            </c:dLbl>
            <c:dLbl>
              <c:idx val="1"/>
              <c:layout>
                <c:manualLayout>
                  <c:x val="-2.9128390201224848E-3"/>
                  <c:y val="-6.668703477391401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75-4BC8-AB7F-B2A3EAB09DA7}"/>
                </c:ext>
              </c:extLst>
            </c:dLbl>
            <c:dLbl>
              <c:idx val="2"/>
              <c:layout>
                <c:manualLayout>
                  <c:x val="-5.7355643044619533E-3"/>
                  <c:y val="-6.668703477391401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75-4BC8-AB7F-B2A3EAB09DA7}"/>
                </c:ext>
              </c:extLst>
            </c:dLbl>
            <c:dLbl>
              <c:idx val="3"/>
              <c:layout>
                <c:manualLayout>
                  <c:x val="-2.7777777777778091E-3"/>
                  <c:y val="-1.88129096767026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75-4BC8-AB7F-B2A3EAB09DA7}"/>
                </c:ext>
              </c:extLst>
            </c:dLbl>
            <c:dLbl>
              <c:idx val="4"/>
              <c:layout>
                <c:manualLayout>
                  <c:x val="-5.5555555555555558E-3"/>
                  <c:y val="-1.88127245120912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675-4BC8-AB7F-B2A3EAB09DA7}"/>
                </c:ext>
              </c:extLst>
            </c:dLbl>
            <c:dLbl>
              <c:idx val="5"/>
              <c:layout>
                <c:manualLayout>
                  <c:x val="2.1785104986876656E-2"/>
                  <c:y val="-2.00579565233494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675-4BC8-AB7F-B2A3EAB09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Компетентность    </c:v>
                </c:pt>
                <c:pt idx="1">
                  <c:v>Отзывчивость</c:v>
                </c:pt>
                <c:pt idx="2">
                  <c:v>Информация</c:v>
                </c:pt>
                <c:pt idx="3">
                  <c:v>Цена  и качество</c:v>
                </c:pt>
                <c:pt idx="4">
                  <c:v>Чистота и уют</c:v>
                </c:pt>
                <c:pt idx="5">
                  <c:v>Обратитесь-ли вновь?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0.1</c:v>
                </c:pt>
                <c:pt idx="4">
                  <c:v>0.2</c:v>
                </c:pt>
                <c:pt idx="5">
                  <c:v>0.30000000000000032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675-4BC8-AB7F-B2A3EAB09DA7}"/>
            </c:ext>
          </c:extLst>
        </c:ser>
        <c:dLbls>
          <c:showVal val="1"/>
        </c:dLbls>
        <c:shape val="box"/>
        <c:axId val="209076608"/>
        <c:axId val="209078144"/>
        <c:axId val="208549632"/>
      </c:bar3DChart>
      <c:catAx>
        <c:axId val="2090766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209078144"/>
        <c:crosses val="autoZero"/>
        <c:auto val="1"/>
        <c:lblAlgn val="ctr"/>
        <c:lblOffset val="100"/>
      </c:catAx>
      <c:valAx>
        <c:axId val="209078144"/>
        <c:scaling>
          <c:orientation val="minMax"/>
          <c:max val="100"/>
          <c:min val="50"/>
        </c:scaling>
        <c:axPos val="l"/>
        <c:numFmt formatCode="General" sourceLinked="0"/>
        <c:tickLblPos val="nextTo"/>
        <c:crossAx val="209076608"/>
        <c:crosses val="autoZero"/>
        <c:crossBetween val="between"/>
        <c:majorUnit val="10"/>
        <c:minorUnit val="1"/>
      </c:valAx>
      <c:serAx>
        <c:axId val="208549632"/>
        <c:scaling>
          <c:orientation val="minMax"/>
        </c:scaling>
        <c:delete val="1"/>
        <c:axPos val="b"/>
        <c:tickLblPos val="none"/>
        <c:crossAx val="209078144"/>
        <c:crosses val="autoZero"/>
      </c:serAx>
    </c:plotArea>
    <c:legend>
      <c:legendPos val="r"/>
      <c:layout>
        <c:manualLayout>
          <c:xMode val="edge"/>
          <c:yMode val="edge"/>
          <c:x val="0.68102996500437463"/>
          <c:y val="0.75164389141947485"/>
          <c:w val="0.27658264655675768"/>
          <c:h val="0.15691386142280619"/>
        </c:manualLayout>
      </c:layout>
      <c:spPr>
        <a:solidFill>
          <a:schemeClr val="accent1"/>
        </a:solidFill>
        <a:ln w="19050" cap="flat" cmpd="sng" algn="ctr">
          <a:solidFill>
            <a:schemeClr val="accent1">
              <a:shade val="50000"/>
            </a:schemeClr>
          </a:solidFill>
          <a:prstDash val="solid"/>
        </a:ln>
        <a:effectLst/>
      </c:spPr>
      <c:txPr>
        <a:bodyPr/>
        <a:lstStyle/>
        <a:p>
          <a:pPr>
            <a:defRPr b="1">
              <a:solidFill>
                <a:schemeClr val="lt1"/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ru-RU"/>
        </a:p>
      </c:txPr>
    </c:legend>
    <c:plotVisOnly val="1"/>
    <c:dispBlanksAs val="gap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7"/>
  <c:chart>
    <c:title>
      <c:tx>
        <c:rich>
          <a:bodyPr/>
          <a:lstStyle/>
          <a:p>
            <a:pPr>
              <a:defRPr sz="1800"/>
            </a:pPr>
            <a:r>
              <a:rPr lang="ru-RU" dirty="0"/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Записи, оставленные в анкетах пациентами поликлиники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0484423787075747E-4"/>
          <c:y val="0.27478699684709534"/>
          <c:w val="0.51333648113172148"/>
          <c:h val="0.621144106593527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Записи, оставленные в анкетах пациентами поликлиники</c:v>
                </c:pt>
              </c:strCache>
            </c:strRef>
          </c:tx>
          <c:explosion val="18"/>
          <c:dPt>
            <c:idx val="0"/>
            <c:explosion val="5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564-4933-9458-36EDC39FBF01}"/>
              </c:ext>
            </c:extLst>
          </c:dPt>
          <c:dPt>
            <c:idx val="1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64-4933-9458-36EDC39FBF01}"/>
              </c:ext>
            </c:extLst>
          </c:dPt>
          <c:dLbls>
            <c:dLbl>
              <c:idx val="0"/>
              <c:layout>
                <c:manualLayout>
                  <c:x val="-3.4821794541379042E-2"/>
                  <c:y val="-0.274761029638070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64-4933-9458-36EDC39FBF01}"/>
                </c:ext>
              </c:extLst>
            </c:dLbl>
            <c:dLbl>
              <c:idx val="1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64-4933-9458-36EDC39FBF01}"/>
                </c:ext>
              </c:extLst>
            </c:dLbl>
            <c:dLbl>
              <c:idx val="2"/>
              <c:layout>
                <c:manualLayout>
                  <c:x val="0.15137759555645194"/>
                  <c:y val="-4.783364871321848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64-4933-9458-36EDC39FBF01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благодарности - 309</c:v>
                </c:pt>
                <c:pt idx="1">
                  <c:v>предложения - 29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 formatCode="0.00%">
                  <c:v>0.91400000000000003</c:v>
                </c:pt>
                <c:pt idx="1">
                  <c:v>8.6000000000000021E-2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564-4933-9458-36EDC39FBF01}"/>
            </c:ext>
          </c:extLst>
        </c:ser>
      </c:pie3DChart>
      <c:spPr>
        <a:solidFill>
          <a:schemeClr val="accent2">
            <a:lumMod val="60000"/>
            <a:lumOff val="40000"/>
          </a:schemeClr>
        </a:solidFill>
      </c:spPr>
    </c:plotArea>
    <c:legend>
      <c:legendPos val="r"/>
      <c:layout>
        <c:manualLayout>
          <c:xMode val="edge"/>
          <c:yMode val="edge"/>
          <c:x val="0.45551526020918331"/>
          <c:y val="0.41354696221492904"/>
          <c:w val="0.52940784357293558"/>
          <c:h val="0.19141671040382491"/>
        </c:manualLayout>
      </c:layout>
      <c:txPr>
        <a:bodyPr/>
        <a:lstStyle/>
        <a:p>
          <a:pPr>
            <a:defRPr sz="1400" b="1">
              <a:solidFill>
                <a:srgbClr val="7030A0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7"/>
  <c:chart>
    <c:title>
      <c:tx>
        <c:rich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Записи, оставленные в анкетах пациентами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Катамнез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0467230380806319E-4"/>
          <c:y val="0.22628496259036454"/>
          <c:w val="0.52192336637435199"/>
          <c:h val="0.649040192852136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Оставленные записи в анкетах пациентами Катамнез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explosion val="30"/>
          <c:dPt>
            <c:idx val="1"/>
            <c:spPr>
              <a:solidFill>
                <a:schemeClr val="accent4">
                  <a:lumMod val="50000"/>
                </a:schemeClr>
              </a:solidFill>
              <a:ln>
                <a:solidFill>
                  <a:schemeClr val="accent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C3D-4CBB-A2B5-4DACD8DF4B7D}"/>
              </c:ext>
            </c:extLst>
          </c:dPt>
          <c:dLbls>
            <c:dLbl>
              <c:idx val="0"/>
              <c:layout>
                <c:manualLayout>
                  <c:x val="-3.4821794541379042E-2"/>
                  <c:y val="-0.274761029638070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3D-4CBB-A2B5-4DACD8DF4B7D}"/>
                </c:ext>
              </c:extLst>
            </c:dLbl>
            <c:dLbl>
              <c:idx val="1"/>
              <c:layout>
                <c:manualLayout>
                  <c:x val="1.6198255438710505E-3"/>
                  <c:y val="-2.127011140176378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3D-4CBB-A2B5-4DACD8DF4B7D}"/>
                </c:ext>
              </c:extLst>
            </c:dLbl>
            <c:dLbl>
              <c:idx val="2"/>
              <c:layout>
                <c:manualLayout>
                  <c:x val="0.15137759555645194"/>
                  <c:y val="-4.783364871321848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3D-4CBB-A2B5-4DACD8DF4B7D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благодарности - 716</c:v>
                </c:pt>
                <c:pt idx="1">
                  <c:v>предложения - 48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0.93300000000000005</c:v>
                </c:pt>
                <c:pt idx="1">
                  <c:v>6.7000000000000004E-2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C3D-4CBB-A2B5-4DACD8DF4B7D}"/>
            </c:ext>
          </c:extLst>
        </c:ser>
      </c:pie3DChart>
      <c:spPr>
        <a:solidFill>
          <a:schemeClr val="accent2">
            <a:lumMod val="60000"/>
            <a:lumOff val="40000"/>
          </a:schemeClr>
        </a:solidFill>
      </c:spPr>
    </c:plotArea>
    <c:legend>
      <c:legendPos val="r"/>
      <c:layout>
        <c:manualLayout>
          <c:xMode val="edge"/>
          <c:yMode val="edge"/>
          <c:x val="0.51783253282937691"/>
          <c:y val="0.42062403419822042"/>
          <c:w val="0.47909998394012282"/>
          <c:h val="0.18134287761129991"/>
        </c:manualLayout>
      </c:layout>
      <c:txPr>
        <a:bodyPr/>
        <a:lstStyle/>
        <a:p>
          <a:pPr>
            <a:defRPr sz="1400" b="1">
              <a:solidFill>
                <a:srgbClr val="7030A0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image" Target="../media/image50.png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1.jpeg"/><Relationship Id="rId7" Type="http://schemas.openxmlformats.org/officeDocument/2006/relationships/image" Target="../media/image26.jpeg"/><Relationship Id="rId2" Type="http://schemas.openxmlformats.org/officeDocument/2006/relationships/image" Target="../media/image20.jpeg"/><Relationship Id="rId1" Type="http://schemas.openxmlformats.org/officeDocument/2006/relationships/image" Target="../media/image19.png"/><Relationship Id="rId6" Type="http://schemas.openxmlformats.org/officeDocument/2006/relationships/image" Target="../media/image25.png"/><Relationship Id="rId11" Type="http://schemas.openxmlformats.org/officeDocument/2006/relationships/image" Target="../media/image24.png"/><Relationship Id="rId5" Type="http://schemas.openxmlformats.org/officeDocument/2006/relationships/image" Target="../media/image23.jpeg"/><Relationship Id="rId10" Type="http://schemas.openxmlformats.org/officeDocument/2006/relationships/image" Target="../media/image29.jpeg"/><Relationship Id="rId4" Type="http://schemas.openxmlformats.org/officeDocument/2006/relationships/image" Target="../media/image22.jpeg"/><Relationship Id="rId9" Type="http://schemas.openxmlformats.org/officeDocument/2006/relationships/image" Target="../media/image2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7.jpeg"/><Relationship Id="rId1" Type="http://schemas.openxmlformats.org/officeDocument/2006/relationships/image" Target="../media/image38.jpeg"/><Relationship Id="rId4" Type="http://schemas.openxmlformats.org/officeDocument/2006/relationships/image" Target="../media/image39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image" Target="../media/image50.png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1C6FB6-A4F5-496E-9194-14D21E16AC23}" type="doc">
      <dgm:prSet loTypeId="urn:microsoft.com/office/officeart/2005/8/layout/vList3#1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06A0159D-CB7F-410D-ABBE-BBBFA1C6C8EE}">
      <dgm:prSet phldrT="[Текст]"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Кабинеты травматолога  </a:t>
          </a:r>
        </a:p>
      </dgm:t>
    </dgm:pt>
    <dgm:pt modelId="{0E685429-5E8F-45D6-B4AB-F0A19FAD27A9}" type="parTrans" cxnId="{BB69796F-51E0-4ECA-A3AF-84A9B3B06DD2}">
      <dgm:prSet/>
      <dgm:spPr/>
      <dgm:t>
        <a:bodyPr/>
        <a:lstStyle/>
        <a:p>
          <a:endParaRPr lang="ru-RU" sz="1600" b="1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30C31C84-B101-4602-9DFC-BE4689D8121F}" type="sibTrans" cxnId="{BB69796F-51E0-4ECA-A3AF-84A9B3B06DD2}">
      <dgm:prSet/>
      <dgm:spPr/>
      <dgm:t>
        <a:bodyPr/>
        <a:lstStyle/>
        <a:p>
          <a:endParaRPr lang="ru-RU" sz="1600" b="1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1E097901-3A2D-4A2A-951A-6AD85B013996}">
      <dgm:prSet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 терапевта</a:t>
          </a:r>
        </a:p>
      </dgm:t>
    </dgm:pt>
    <dgm:pt modelId="{E28249EA-102E-4AEC-90DF-B5273C5C51DE}" type="parTrans" cxnId="{3DEA18E4-FBFE-46C2-864F-BEE6C849A657}">
      <dgm:prSet/>
      <dgm:spPr/>
      <dgm:t>
        <a:bodyPr/>
        <a:lstStyle/>
        <a:p>
          <a:endParaRPr lang="ru-RU" sz="1600" b="1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C1D00B6D-5B93-48A1-A752-94881E23DBE6}" type="sibTrans" cxnId="{3DEA18E4-FBFE-46C2-864F-BEE6C849A657}">
      <dgm:prSet/>
      <dgm:spPr/>
      <dgm:t>
        <a:bodyPr/>
        <a:lstStyle/>
        <a:p>
          <a:endParaRPr lang="ru-RU" sz="1600" b="1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BA20C92F-2404-47F1-BB34-9357F57F916E}">
      <dgm:prSet phldrT="[Текст]"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 нейрохирурга </a:t>
          </a:r>
        </a:p>
      </dgm:t>
    </dgm:pt>
    <dgm:pt modelId="{3F7BE232-D5A9-429F-8108-7D9F3EF30BA3}" type="parTrans" cxnId="{4E0028D8-34DA-41E0-9D40-90951425AB0B}">
      <dgm:prSet/>
      <dgm:spPr/>
      <dgm:t>
        <a:bodyPr/>
        <a:lstStyle/>
        <a:p>
          <a:endParaRPr lang="ru-RU"/>
        </a:p>
      </dgm:t>
    </dgm:pt>
    <dgm:pt modelId="{4A4BA03A-4528-4A7C-87D2-1C2C6EC126CD}" type="sibTrans" cxnId="{4E0028D8-34DA-41E0-9D40-90951425AB0B}">
      <dgm:prSet/>
      <dgm:spPr/>
      <dgm:t>
        <a:bodyPr/>
        <a:lstStyle/>
        <a:p>
          <a:endParaRPr lang="ru-RU"/>
        </a:p>
      </dgm:t>
    </dgm:pt>
    <dgm:pt modelId="{624D7C55-51E1-47DC-9C38-89BD7334EB5C}">
      <dgm:prSet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 врачебной комиссии</a:t>
          </a:r>
        </a:p>
      </dgm:t>
    </dgm:pt>
    <dgm:pt modelId="{4230F1BC-6516-4AFC-BF27-47AE2BB0F3CF}" type="parTrans" cxnId="{1565FDE3-CAD5-4B55-831B-145BD596E440}">
      <dgm:prSet/>
      <dgm:spPr/>
      <dgm:t>
        <a:bodyPr/>
        <a:lstStyle/>
        <a:p>
          <a:endParaRPr lang="ru-RU"/>
        </a:p>
      </dgm:t>
    </dgm:pt>
    <dgm:pt modelId="{415924A6-8098-4E79-81EE-84AFC84B7B95}" type="sibTrans" cxnId="{1565FDE3-CAD5-4B55-831B-145BD596E440}">
      <dgm:prSet/>
      <dgm:spPr/>
      <dgm:t>
        <a:bodyPr/>
        <a:lstStyle/>
        <a:p>
          <a:endParaRPr lang="ru-RU"/>
        </a:p>
      </dgm:t>
    </dgm:pt>
    <dgm:pt modelId="{0F8B3643-EBC9-4C5B-8466-04D2E569C0BC}">
      <dgm:prSet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 невролога</a:t>
          </a:r>
        </a:p>
      </dgm:t>
    </dgm:pt>
    <dgm:pt modelId="{7A89FC45-3A30-4DEE-B89B-95E8D90117B3}" type="parTrans" cxnId="{80133B29-29DF-494C-B6DE-70F9A47A128A}">
      <dgm:prSet/>
      <dgm:spPr/>
      <dgm:t>
        <a:bodyPr/>
        <a:lstStyle/>
        <a:p>
          <a:endParaRPr lang="ru-RU"/>
        </a:p>
      </dgm:t>
    </dgm:pt>
    <dgm:pt modelId="{1A299734-74D5-4F05-B972-6811814E8BB8}" type="sibTrans" cxnId="{80133B29-29DF-494C-B6DE-70F9A47A128A}">
      <dgm:prSet/>
      <dgm:spPr/>
      <dgm:t>
        <a:bodyPr/>
        <a:lstStyle/>
        <a:p>
          <a:endParaRPr lang="ru-RU"/>
        </a:p>
      </dgm:t>
    </dgm:pt>
    <dgm:pt modelId="{02593D96-76FD-46E1-88B4-B113518C5DA0}">
      <dgm:prSet custT="1"/>
      <dgm:spPr/>
      <dgm:t>
        <a:bodyPr/>
        <a:lstStyle/>
        <a:p>
          <a:r>
            <a:rPr lang="ru-RU" sz="1800" b="1" dirty="0">
              <a:effectLst/>
              <a:latin typeface="+mj-lt"/>
            </a:rPr>
            <a:t>Кабинет </a:t>
          </a:r>
          <a:r>
            <a:rPr lang="ru-RU" sz="1800" b="1" dirty="0" err="1">
              <a:effectLst/>
              <a:latin typeface="+mj-lt"/>
            </a:rPr>
            <a:t>сердечно-сосудистого</a:t>
          </a:r>
          <a:r>
            <a:rPr lang="ru-RU" sz="1800" b="1" dirty="0">
              <a:effectLst/>
              <a:latin typeface="+mj-lt"/>
            </a:rPr>
            <a:t> хирурга</a:t>
          </a:r>
        </a:p>
      </dgm:t>
    </dgm:pt>
    <dgm:pt modelId="{CED86FA8-9DDB-47D3-9D7A-4FB66C11C846}" type="parTrans" cxnId="{8C191956-7EEB-4EF1-A9A2-938AC807CA74}">
      <dgm:prSet/>
      <dgm:spPr/>
      <dgm:t>
        <a:bodyPr/>
        <a:lstStyle/>
        <a:p>
          <a:endParaRPr lang="ru-RU"/>
        </a:p>
      </dgm:t>
    </dgm:pt>
    <dgm:pt modelId="{DE526598-6652-44DE-9B29-AEF7F5B0F14E}" type="sibTrans" cxnId="{8C191956-7EEB-4EF1-A9A2-938AC807CA74}">
      <dgm:prSet/>
      <dgm:spPr/>
      <dgm:t>
        <a:bodyPr/>
        <a:lstStyle/>
        <a:p>
          <a:endParaRPr lang="ru-RU"/>
        </a:p>
      </dgm:t>
    </dgm:pt>
    <dgm:pt modelId="{A6C0FC4E-5021-45A0-AB70-3BCAA4E45D2B}" type="pres">
      <dgm:prSet presAssocID="{8B1C6FB6-A4F5-496E-9194-14D21E16AC2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BD3C4D-303C-409E-B82C-92A4A6AD110E}" type="pres">
      <dgm:prSet presAssocID="{06A0159D-CB7F-410D-ABBE-BBBFA1C6C8EE}" presName="composite" presStyleCnt="0"/>
      <dgm:spPr/>
    </dgm:pt>
    <dgm:pt modelId="{432B6AB0-EEC3-4060-8DCF-0EF8ED883DA4}" type="pres">
      <dgm:prSet presAssocID="{06A0159D-CB7F-410D-ABBE-BBBFA1C6C8EE}" presName="imgShp" presStyleLbl="fgImgPlace1" presStyleIdx="0" presStyleCnt="6" custScaleX="303143" custScaleY="220651" custLinFactNeighborX="-53180" custLinFactNeighborY="-32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73A128D-98A2-436A-BD6B-8BE02C0AB286}" type="pres">
      <dgm:prSet presAssocID="{06A0159D-CB7F-410D-ABBE-BBBFA1C6C8EE}" presName="txShp" presStyleLbl="node1" presStyleIdx="0" presStyleCnt="6" custScaleY="163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EABAD-1232-47BA-8E17-2E55401AC910}" type="pres">
      <dgm:prSet presAssocID="{30C31C84-B101-4602-9DFC-BE4689D8121F}" presName="spacing" presStyleCnt="0"/>
      <dgm:spPr/>
    </dgm:pt>
    <dgm:pt modelId="{4E079AB7-E281-4251-BD9A-F1381FB6F731}" type="pres">
      <dgm:prSet presAssocID="{BA20C92F-2404-47F1-BB34-9357F57F916E}" presName="composite" presStyleCnt="0"/>
      <dgm:spPr/>
    </dgm:pt>
    <dgm:pt modelId="{F6B25C27-8772-4AD5-9B77-1AB5AF3B99A0}" type="pres">
      <dgm:prSet presAssocID="{BA20C92F-2404-47F1-BB34-9357F57F916E}" presName="imgShp" presStyleLbl="fgImgPlace1" presStyleIdx="1" presStyleCnt="6" custScaleX="300147" custScaleY="202755" custLinFactNeighborX="-51152" custLinFactNeighborY="593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5CD89F8-635F-4C0D-9152-1EB2CD03C486}" type="pres">
      <dgm:prSet presAssocID="{BA20C92F-2404-47F1-BB34-9357F57F916E}" presName="txShp" presStyleLbl="node1" presStyleIdx="1" presStyleCnt="6" custScaleY="161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7146BA-6A3D-4E46-837D-14B10EEEE839}" type="pres">
      <dgm:prSet presAssocID="{4A4BA03A-4528-4A7C-87D2-1C2C6EC126CD}" presName="spacing" presStyleCnt="0"/>
      <dgm:spPr/>
    </dgm:pt>
    <dgm:pt modelId="{5811823E-C444-4AA4-9668-5BE79635FFDC}" type="pres">
      <dgm:prSet presAssocID="{0F8B3643-EBC9-4C5B-8466-04D2E569C0BC}" presName="composite" presStyleCnt="0"/>
      <dgm:spPr/>
    </dgm:pt>
    <dgm:pt modelId="{D150C52C-EBE9-41FB-A538-7F6BD9F31513}" type="pres">
      <dgm:prSet presAssocID="{0F8B3643-EBC9-4C5B-8466-04D2E569C0BC}" presName="imgShp" presStyleLbl="fgImgPlace1" presStyleIdx="2" presStyleCnt="6" custScaleX="303759" custScaleY="232908" custLinFactNeighborX="-65040" custLinFactNeighborY="284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0EACD77-742F-403E-95B8-BF0D433FE183}" type="pres">
      <dgm:prSet presAssocID="{0F8B3643-EBC9-4C5B-8466-04D2E569C0BC}" presName="txShp" presStyleLbl="node1" presStyleIdx="2" presStyleCnt="6" custScaleY="2074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21BFE-0F03-46AB-BC15-4FAEFCFAB9D9}" type="pres">
      <dgm:prSet presAssocID="{1A299734-74D5-4F05-B972-6811814E8BB8}" presName="spacing" presStyleCnt="0"/>
      <dgm:spPr/>
    </dgm:pt>
    <dgm:pt modelId="{F13F7DC5-98DF-4782-9EA1-14C1055464CC}" type="pres">
      <dgm:prSet presAssocID="{02593D96-76FD-46E1-88B4-B113518C5DA0}" presName="composite" presStyleCnt="0"/>
      <dgm:spPr/>
    </dgm:pt>
    <dgm:pt modelId="{698C81DE-931C-470D-B61C-A9C19C62BD84}" type="pres">
      <dgm:prSet presAssocID="{02593D96-76FD-46E1-88B4-B113518C5DA0}" presName="imgShp" presStyleLbl="fgImgPlace1" presStyleIdx="3" presStyleCnt="6" custScaleX="311765" custScaleY="242344" custLinFactNeighborX="-48248" custLinFactNeighborY="678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6C5FFBAE-B20B-4EB9-AA70-28A2750F7CEB}" type="pres">
      <dgm:prSet presAssocID="{02593D96-76FD-46E1-88B4-B113518C5DA0}" presName="txShp" presStyleLbl="node1" presStyleIdx="3" presStyleCnt="6" custScaleY="199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30988-1F6A-48E2-9DC3-E8641F2A4367}" type="pres">
      <dgm:prSet presAssocID="{DE526598-6652-44DE-9B29-AEF7F5B0F14E}" presName="spacing" presStyleCnt="0"/>
      <dgm:spPr/>
    </dgm:pt>
    <dgm:pt modelId="{8CB13373-E9F4-4ABC-853A-D1EF26A0F7F5}" type="pres">
      <dgm:prSet presAssocID="{1E097901-3A2D-4A2A-951A-6AD85B013996}" presName="composite" presStyleCnt="0"/>
      <dgm:spPr/>
    </dgm:pt>
    <dgm:pt modelId="{32F551AF-A834-49E5-9E26-A81DD8E68A16}" type="pres">
      <dgm:prSet presAssocID="{1E097901-3A2D-4A2A-951A-6AD85B013996}" presName="imgShp" presStyleLbl="fgImgPlace1" presStyleIdx="4" presStyleCnt="6" custScaleX="310020" custScaleY="238737" custLinFactNeighborX="-43875" custLinFactNeighborY="1369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2D9F017-2800-49BA-9910-6059CB7A1D7B}" type="pres">
      <dgm:prSet presAssocID="{1E097901-3A2D-4A2A-951A-6AD85B013996}" presName="txShp" presStyleLbl="node1" presStyleIdx="4" presStyleCnt="6" custScaleY="186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46339-45D2-4F86-85F0-6EF198C3F650}" type="pres">
      <dgm:prSet presAssocID="{C1D00B6D-5B93-48A1-A752-94881E23DBE6}" presName="spacing" presStyleCnt="0"/>
      <dgm:spPr/>
    </dgm:pt>
    <dgm:pt modelId="{DCA3399B-683E-46CB-92F4-629786485E26}" type="pres">
      <dgm:prSet presAssocID="{624D7C55-51E1-47DC-9C38-89BD7334EB5C}" presName="composite" presStyleCnt="0"/>
      <dgm:spPr/>
    </dgm:pt>
    <dgm:pt modelId="{9CD89B62-AF83-4268-9BEF-10ABAC733EF2}" type="pres">
      <dgm:prSet presAssocID="{624D7C55-51E1-47DC-9C38-89BD7334EB5C}" presName="imgShp" presStyleLbl="fgImgPlace1" presStyleIdx="5" presStyleCnt="6" custScaleX="356337" custScaleY="247923" custLinFactNeighborX="-34328" custLinFactNeighborY="2754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C51015C1-50F0-4E12-86A9-93DECA1F5705}" type="pres">
      <dgm:prSet presAssocID="{624D7C55-51E1-47DC-9C38-89BD7334EB5C}" presName="txShp" presStyleLbl="node1" presStyleIdx="5" presStyleCnt="6" custScaleY="200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DD6A5-7FFE-4DEE-A2AE-A2F59253C4E6}" type="presOf" srcId="{8B1C6FB6-A4F5-496E-9194-14D21E16AC23}" destId="{A6C0FC4E-5021-45A0-AB70-3BCAA4E45D2B}" srcOrd="0" destOrd="0" presId="urn:microsoft.com/office/officeart/2005/8/layout/vList3#1"/>
    <dgm:cxn modelId="{41CB4AC3-D18E-46BD-B268-BF2F9A2B2BDB}" type="presOf" srcId="{02593D96-76FD-46E1-88B4-B113518C5DA0}" destId="{6C5FFBAE-B20B-4EB9-AA70-28A2750F7CEB}" srcOrd="0" destOrd="0" presId="urn:microsoft.com/office/officeart/2005/8/layout/vList3#1"/>
    <dgm:cxn modelId="{BB69796F-51E0-4ECA-A3AF-84A9B3B06DD2}" srcId="{8B1C6FB6-A4F5-496E-9194-14D21E16AC23}" destId="{06A0159D-CB7F-410D-ABBE-BBBFA1C6C8EE}" srcOrd="0" destOrd="0" parTransId="{0E685429-5E8F-45D6-B4AB-F0A19FAD27A9}" sibTransId="{30C31C84-B101-4602-9DFC-BE4689D8121F}"/>
    <dgm:cxn modelId="{60547A09-509D-4CDB-99E2-58445CAD631C}" type="presOf" srcId="{0F8B3643-EBC9-4C5B-8466-04D2E569C0BC}" destId="{50EACD77-742F-403E-95B8-BF0D433FE183}" srcOrd="0" destOrd="0" presId="urn:microsoft.com/office/officeart/2005/8/layout/vList3#1"/>
    <dgm:cxn modelId="{B6A9A54D-2D3D-4C5C-A458-4B8C335BA65B}" type="presOf" srcId="{1E097901-3A2D-4A2A-951A-6AD85B013996}" destId="{D2D9F017-2800-49BA-9910-6059CB7A1D7B}" srcOrd="0" destOrd="0" presId="urn:microsoft.com/office/officeart/2005/8/layout/vList3#1"/>
    <dgm:cxn modelId="{4E0028D8-34DA-41E0-9D40-90951425AB0B}" srcId="{8B1C6FB6-A4F5-496E-9194-14D21E16AC23}" destId="{BA20C92F-2404-47F1-BB34-9357F57F916E}" srcOrd="1" destOrd="0" parTransId="{3F7BE232-D5A9-429F-8108-7D9F3EF30BA3}" sibTransId="{4A4BA03A-4528-4A7C-87D2-1C2C6EC126CD}"/>
    <dgm:cxn modelId="{D0476FF9-B97E-4452-9D86-21F394F92294}" type="presOf" srcId="{BA20C92F-2404-47F1-BB34-9357F57F916E}" destId="{95CD89F8-635F-4C0D-9152-1EB2CD03C486}" srcOrd="0" destOrd="0" presId="urn:microsoft.com/office/officeart/2005/8/layout/vList3#1"/>
    <dgm:cxn modelId="{C812D0A3-24F2-4EBD-AA14-579042FF0AB7}" type="presOf" srcId="{624D7C55-51E1-47DC-9C38-89BD7334EB5C}" destId="{C51015C1-50F0-4E12-86A9-93DECA1F5705}" srcOrd="0" destOrd="0" presId="urn:microsoft.com/office/officeart/2005/8/layout/vList3#1"/>
    <dgm:cxn modelId="{80133B29-29DF-494C-B6DE-70F9A47A128A}" srcId="{8B1C6FB6-A4F5-496E-9194-14D21E16AC23}" destId="{0F8B3643-EBC9-4C5B-8466-04D2E569C0BC}" srcOrd="2" destOrd="0" parTransId="{7A89FC45-3A30-4DEE-B89B-95E8D90117B3}" sibTransId="{1A299734-74D5-4F05-B972-6811814E8BB8}"/>
    <dgm:cxn modelId="{7920D379-F5E0-4719-ADA3-93BD208FD7A0}" type="presOf" srcId="{06A0159D-CB7F-410D-ABBE-BBBFA1C6C8EE}" destId="{B73A128D-98A2-436A-BD6B-8BE02C0AB286}" srcOrd="0" destOrd="0" presId="urn:microsoft.com/office/officeart/2005/8/layout/vList3#1"/>
    <dgm:cxn modelId="{1565FDE3-CAD5-4B55-831B-145BD596E440}" srcId="{8B1C6FB6-A4F5-496E-9194-14D21E16AC23}" destId="{624D7C55-51E1-47DC-9C38-89BD7334EB5C}" srcOrd="5" destOrd="0" parTransId="{4230F1BC-6516-4AFC-BF27-47AE2BB0F3CF}" sibTransId="{415924A6-8098-4E79-81EE-84AFC84B7B95}"/>
    <dgm:cxn modelId="{8C191956-7EEB-4EF1-A9A2-938AC807CA74}" srcId="{8B1C6FB6-A4F5-496E-9194-14D21E16AC23}" destId="{02593D96-76FD-46E1-88B4-B113518C5DA0}" srcOrd="3" destOrd="0" parTransId="{CED86FA8-9DDB-47D3-9D7A-4FB66C11C846}" sibTransId="{DE526598-6652-44DE-9B29-AEF7F5B0F14E}"/>
    <dgm:cxn modelId="{3DEA18E4-FBFE-46C2-864F-BEE6C849A657}" srcId="{8B1C6FB6-A4F5-496E-9194-14D21E16AC23}" destId="{1E097901-3A2D-4A2A-951A-6AD85B013996}" srcOrd="4" destOrd="0" parTransId="{E28249EA-102E-4AEC-90DF-B5273C5C51DE}" sibTransId="{C1D00B6D-5B93-48A1-A752-94881E23DBE6}"/>
    <dgm:cxn modelId="{A2C62267-00AA-432D-9EAC-FC4422542834}" type="presParOf" srcId="{A6C0FC4E-5021-45A0-AB70-3BCAA4E45D2B}" destId="{6BBD3C4D-303C-409E-B82C-92A4A6AD110E}" srcOrd="0" destOrd="0" presId="urn:microsoft.com/office/officeart/2005/8/layout/vList3#1"/>
    <dgm:cxn modelId="{B5964E6C-3616-467C-A29B-D7A37D37CD2F}" type="presParOf" srcId="{6BBD3C4D-303C-409E-B82C-92A4A6AD110E}" destId="{432B6AB0-EEC3-4060-8DCF-0EF8ED883DA4}" srcOrd="0" destOrd="0" presId="urn:microsoft.com/office/officeart/2005/8/layout/vList3#1"/>
    <dgm:cxn modelId="{70199709-685A-426D-A566-2263ECC00B47}" type="presParOf" srcId="{6BBD3C4D-303C-409E-B82C-92A4A6AD110E}" destId="{B73A128D-98A2-436A-BD6B-8BE02C0AB286}" srcOrd="1" destOrd="0" presId="urn:microsoft.com/office/officeart/2005/8/layout/vList3#1"/>
    <dgm:cxn modelId="{C948C1F4-FF51-4CEA-B1D0-F521E2A66908}" type="presParOf" srcId="{A6C0FC4E-5021-45A0-AB70-3BCAA4E45D2B}" destId="{8A0EABAD-1232-47BA-8E17-2E55401AC910}" srcOrd="1" destOrd="0" presId="urn:microsoft.com/office/officeart/2005/8/layout/vList3#1"/>
    <dgm:cxn modelId="{11BA9802-6FC6-4229-BF46-311A639E6BE1}" type="presParOf" srcId="{A6C0FC4E-5021-45A0-AB70-3BCAA4E45D2B}" destId="{4E079AB7-E281-4251-BD9A-F1381FB6F731}" srcOrd="2" destOrd="0" presId="urn:microsoft.com/office/officeart/2005/8/layout/vList3#1"/>
    <dgm:cxn modelId="{D6782FF8-9B3E-4B28-84F0-39B4CEE6C3CA}" type="presParOf" srcId="{4E079AB7-E281-4251-BD9A-F1381FB6F731}" destId="{F6B25C27-8772-4AD5-9B77-1AB5AF3B99A0}" srcOrd="0" destOrd="0" presId="urn:microsoft.com/office/officeart/2005/8/layout/vList3#1"/>
    <dgm:cxn modelId="{B08B0BF6-9A0B-4030-BB16-9FC8D9CE96B2}" type="presParOf" srcId="{4E079AB7-E281-4251-BD9A-F1381FB6F731}" destId="{95CD89F8-635F-4C0D-9152-1EB2CD03C486}" srcOrd="1" destOrd="0" presId="urn:microsoft.com/office/officeart/2005/8/layout/vList3#1"/>
    <dgm:cxn modelId="{8C000F60-AAC6-4230-A5E5-E051B3ABFB32}" type="presParOf" srcId="{A6C0FC4E-5021-45A0-AB70-3BCAA4E45D2B}" destId="{C67146BA-6A3D-4E46-837D-14B10EEEE839}" srcOrd="3" destOrd="0" presId="urn:microsoft.com/office/officeart/2005/8/layout/vList3#1"/>
    <dgm:cxn modelId="{FF2563A4-E6CF-49C3-959C-4CA9C689258F}" type="presParOf" srcId="{A6C0FC4E-5021-45A0-AB70-3BCAA4E45D2B}" destId="{5811823E-C444-4AA4-9668-5BE79635FFDC}" srcOrd="4" destOrd="0" presId="urn:microsoft.com/office/officeart/2005/8/layout/vList3#1"/>
    <dgm:cxn modelId="{2E7335DC-6934-4AD9-9C52-5D537BB35014}" type="presParOf" srcId="{5811823E-C444-4AA4-9668-5BE79635FFDC}" destId="{D150C52C-EBE9-41FB-A538-7F6BD9F31513}" srcOrd="0" destOrd="0" presId="urn:microsoft.com/office/officeart/2005/8/layout/vList3#1"/>
    <dgm:cxn modelId="{D2981007-494A-4E8B-9566-89BBB2C62745}" type="presParOf" srcId="{5811823E-C444-4AA4-9668-5BE79635FFDC}" destId="{50EACD77-742F-403E-95B8-BF0D433FE183}" srcOrd="1" destOrd="0" presId="urn:microsoft.com/office/officeart/2005/8/layout/vList3#1"/>
    <dgm:cxn modelId="{BC224CB9-29F5-443C-9058-B451CD42DB4C}" type="presParOf" srcId="{A6C0FC4E-5021-45A0-AB70-3BCAA4E45D2B}" destId="{E5321BFE-0F03-46AB-BC15-4FAEFCFAB9D9}" srcOrd="5" destOrd="0" presId="urn:microsoft.com/office/officeart/2005/8/layout/vList3#1"/>
    <dgm:cxn modelId="{096E5C51-F848-4321-BD9B-29F9BF0EF9BF}" type="presParOf" srcId="{A6C0FC4E-5021-45A0-AB70-3BCAA4E45D2B}" destId="{F13F7DC5-98DF-4782-9EA1-14C1055464CC}" srcOrd="6" destOrd="0" presId="urn:microsoft.com/office/officeart/2005/8/layout/vList3#1"/>
    <dgm:cxn modelId="{3D40328F-D8D8-42EC-B25F-FE7DD5825476}" type="presParOf" srcId="{F13F7DC5-98DF-4782-9EA1-14C1055464CC}" destId="{698C81DE-931C-470D-B61C-A9C19C62BD84}" srcOrd="0" destOrd="0" presId="urn:microsoft.com/office/officeart/2005/8/layout/vList3#1"/>
    <dgm:cxn modelId="{72F51C9F-8B50-4C49-B5B4-711651F26DC0}" type="presParOf" srcId="{F13F7DC5-98DF-4782-9EA1-14C1055464CC}" destId="{6C5FFBAE-B20B-4EB9-AA70-28A2750F7CEB}" srcOrd="1" destOrd="0" presId="urn:microsoft.com/office/officeart/2005/8/layout/vList3#1"/>
    <dgm:cxn modelId="{7102C698-EA76-4F5F-AF1E-C5828CF35932}" type="presParOf" srcId="{A6C0FC4E-5021-45A0-AB70-3BCAA4E45D2B}" destId="{4EF30988-1F6A-48E2-9DC3-E8641F2A4367}" srcOrd="7" destOrd="0" presId="urn:microsoft.com/office/officeart/2005/8/layout/vList3#1"/>
    <dgm:cxn modelId="{4438CB88-A2C0-4F7E-B4DF-EC16FBA4BF34}" type="presParOf" srcId="{A6C0FC4E-5021-45A0-AB70-3BCAA4E45D2B}" destId="{8CB13373-E9F4-4ABC-853A-D1EF26A0F7F5}" srcOrd="8" destOrd="0" presId="urn:microsoft.com/office/officeart/2005/8/layout/vList3#1"/>
    <dgm:cxn modelId="{1911DFAF-EA29-46F6-AF0E-180AB8DA82AE}" type="presParOf" srcId="{8CB13373-E9F4-4ABC-853A-D1EF26A0F7F5}" destId="{32F551AF-A834-49E5-9E26-A81DD8E68A16}" srcOrd="0" destOrd="0" presId="urn:microsoft.com/office/officeart/2005/8/layout/vList3#1"/>
    <dgm:cxn modelId="{E8B40FBE-D957-4F7A-9990-B35ABE0DD788}" type="presParOf" srcId="{8CB13373-E9F4-4ABC-853A-D1EF26A0F7F5}" destId="{D2D9F017-2800-49BA-9910-6059CB7A1D7B}" srcOrd="1" destOrd="0" presId="urn:microsoft.com/office/officeart/2005/8/layout/vList3#1"/>
    <dgm:cxn modelId="{E18A8A50-447F-45EB-8667-9ED7F76C7E33}" type="presParOf" srcId="{A6C0FC4E-5021-45A0-AB70-3BCAA4E45D2B}" destId="{CE446339-45D2-4F86-85F0-6EF198C3F650}" srcOrd="9" destOrd="0" presId="urn:microsoft.com/office/officeart/2005/8/layout/vList3#1"/>
    <dgm:cxn modelId="{9888E411-F20F-4F84-84BF-6387167A81A1}" type="presParOf" srcId="{A6C0FC4E-5021-45A0-AB70-3BCAA4E45D2B}" destId="{DCA3399B-683E-46CB-92F4-629786485E26}" srcOrd="10" destOrd="0" presId="urn:microsoft.com/office/officeart/2005/8/layout/vList3#1"/>
    <dgm:cxn modelId="{F6E4DE9D-AD71-4DCD-B3AE-4DFD26F6BE5E}" type="presParOf" srcId="{DCA3399B-683E-46CB-92F4-629786485E26}" destId="{9CD89B62-AF83-4268-9BEF-10ABAC733EF2}" srcOrd="0" destOrd="0" presId="urn:microsoft.com/office/officeart/2005/8/layout/vList3#1"/>
    <dgm:cxn modelId="{48623A1C-7688-4685-9BBC-1C332D199A52}" type="presParOf" srcId="{DCA3399B-683E-46CB-92F4-629786485E26}" destId="{C51015C1-50F0-4E12-86A9-93DECA1F5705}" srcOrd="1" destOrd="0" presId="urn:microsoft.com/office/officeart/2005/8/layout/vList3#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1C6FB6-A4F5-496E-9194-14D21E16AC23}" type="doc">
      <dgm:prSet loTypeId="urn:microsoft.com/office/officeart/2005/8/layout/vList3#2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52CB92A-5801-4E2C-B502-581291955905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Кабинет гинеколога</a:t>
          </a:r>
        </a:p>
      </dgm:t>
    </dgm:pt>
    <dgm:pt modelId="{5F5F28C4-801E-4DF1-84F9-3B1A021CC069}" type="parTrans" cxnId="{1FE86821-002C-4510-B015-CFB5780C1E2B}">
      <dgm:prSet/>
      <dgm:spPr/>
      <dgm:t>
        <a:bodyPr/>
        <a:lstStyle/>
        <a:p>
          <a:endParaRPr lang="ru-RU" sz="1800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B28814F0-6B3D-4160-B63E-D1A3A90C58DC}" type="sibTrans" cxnId="{1FE86821-002C-4510-B015-CFB5780C1E2B}">
      <dgm:prSet/>
      <dgm:spPr/>
      <dgm:t>
        <a:bodyPr/>
        <a:lstStyle/>
        <a:p>
          <a:endParaRPr lang="ru-RU" sz="1800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5898E3DB-7CC9-42E8-9B03-C0BE56935BE5}">
      <dgm:prSet custT="1"/>
      <dgm:spPr/>
      <dgm:t>
        <a:bodyPr/>
        <a:lstStyle/>
        <a:p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Процедурный кабинет</a:t>
          </a:r>
        </a:p>
      </dgm:t>
    </dgm:pt>
    <dgm:pt modelId="{E3BE1236-4157-45FD-BD73-F360686DEAF1}" type="parTrans" cxnId="{77343783-6527-4CCA-A0AB-5D7E09E13743}">
      <dgm:prSet/>
      <dgm:spPr/>
      <dgm:t>
        <a:bodyPr/>
        <a:lstStyle/>
        <a:p>
          <a:endParaRPr lang="ru-RU" sz="1800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F80AD71C-76B2-4A27-B67B-4C1039C2AEDF}" type="sibTrans" cxnId="{77343783-6527-4CCA-A0AB-5D7E09E13743}">
      <dgm:prSet/>
      <dgm:spPr/>
      <dgm:t>
        <a:bodyPr/>
        <a:lstStyle/>
        <a:p>
          <a:endParaRPr lang="ru-RU" sz="1800">
            <a:solidFill>
              <a:schemeClr val="accent3">
                <a:lumMod val="25000"/>
              </a:schemeClr>
            </a:solidFill>
            <a:effectLst/>
            <a:latin typeface="+mj-lt"/>
          </a:endParaRPr>
        </a:p>
      </dgm:t>
    </dgm:pt>
    <dgm:pt modelId="{360CBFBF-2A21-4E21-BEAB-A782D6B89842}">
      <dgm:prSet phldrT="[Текст]" custT="1"/>
      <dgm:spPr/>
      <dgm:t>
        <a:bodyPr/>
        <a:lstStyle/>
        <a:p>
          <a:r>
            <a:rPr lang="ru-RU" sz="2500" b="1" dirty="0"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rPr>
            <a:t>Кабинет доврачебного приема</a:t>
          </a:r>
        </a:p>
      </dgm:t>
    </dgm:pt>
    <dgm:pt modelId="{90F22B52-E2BD-4788-900D-8A5F56F926A0}" type="parTrans" cxnId="{59195F29-082D-470F-A909-3B7E5FB47DF9}">
      <dgm:prSet/>
      <dgm:spPr/>
      <dgm:t>
        <a:bodyPr/>
        <a:lstStyle/>
        <a:p>
          <a:endParaRPr lang="ru-RU" sz="1600">
            <a:effectLst/>
          </a:endParaRPr>
        </a:p>
      </dgm:t>
    </dgm:pt>
    <dgm:pt modelId="{1A34E5F4-7D42-49AF-B61C-8656C12BD0D2}" type="sibTrans" cxnId="{59195F29-082D-470F-A909-3B7E5FB47DF9}">
      <dgm:prSet/>
      <dgm:spPr/>
      <dgm:t>
        <a:bodyPr/>
        <a:lstStyle/>
        <a:p>
          <a:endParaRPr lang="ru-RU" sz="1600">
            <a:effectLst/>
          </a:endParaRPr>
        </a:p>
      </dgm:t>
    </dgm:pt>
    <dgm:pt modelId="{CA3E9BD3-2D58-4963-95D3-045D78907E01}">
      <dgm:prSet phldrT="[Текст]" custT="1"/>
      <dgm:spPr/>
      <dgm:t>
        <a:bodyPr/>
        <a:lstStyle/>
        <a:p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Кабинет  уролога</a:t>
          </a:r>
        </a:p>
      </dgm:t>
    </dgm:pt>
    <dgm:pt modelId="{9F7415FC-A097-4BFE-81DC-33019F047CE5}" type="parTrans" cxnId="{E388F2D8-7B8A-4F26-8A90-C8E5F0A3F13F}">
      <dgm:prSet/>
      <dgm:spPr/>
      <dgm:t>
        <a:bodyPr/>
        <a:lstStyle/>
        <a:p>
          <a:endParaRPr lang="ru-RU"/>
        </a:p>
      </dgm:t>
    </dgm:pt>
    <dgm:pt modelId="{40D5BA8F-7410-421F-8E02-04F1EE358F87}" type="sibTrans" cxnId="{E388F2D8-7B8A-4F26-8A90-C8E5F0A3F13F}">
      <dgm:prSet/>
      <dgm:spPr/>
      <dgm:t>
        <a:bodyPr/>
        <a:lstStyle/>
        <a:p>
          <a:endParaRPr lang="ru-RU"/>
        </a:p>
      </dgm:t>
    </dgm:pt>
    <dgm:pt modelId="{E8A47D79-61EA-44CC-B0EC-E8BF545DF3D7}">
      <dgm:prSet phldrT="[Текст]" custT="1"/>
      <dgm:spPr/>
      <dgm:t>
        <a:bodyPr/>
        <a:lstStyle/>
        <a:p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Кабинет функциональной диагностики</a:t>
          </a:r>
        </a:p>
      </dgm:t>
    </dgm:pt>
    <dgm:pt modelId="{1F997D54-295A-4082-BD73-80F82F86E4AE}" type="parTrans" cxnId="{D2F7605A-20A7-409D-BEE9-34C28460708B}">
      <dgm:prSet/>
      <dgm:spPr/>
      <dgm:t>
        <a:bodyPr/>
        <a:lstStyle/>
        <a:p>
          <a:endParaRPr lang="ru-RU"/>
        </a:p>
      </dgm:t>
    </dgm:pt>
    <dgm:pt modelId="{9F7E4BA3-01D5-47D9-8126-D570CA3961C6}" type="sibTrans" cxnId="{D2F7605A-20A7-409D-BEE9-34C28460708B}">
      <dgm:prSet/>
      <dgm:spPr/>
      <dgm:t>
        <a:bodyPr/>
        <a:lstStyle/>
        <a:p>
          <a:endParaRPr lang="ru-RU"/>
        </a:p>
      </dgm:t>
    </dgm:pt>
    <dgm:pt modelId="{3DEDCB85-4B53-4AE2-BAC4-1A49E2BA2857}">
      <dgm:prSet phldrT="[Текст]" custT="1"/>
      <dgm:spPr/>
      <dgm:t>
        <a:bodyPr/>
        <a:lstStyle/>
        <a:p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Кабинет эндоскопии</a:t>
          </a:r>
        </a:p>
      </dgm:t>
    </dgm:pt>
    <dgm:pt modelId="{01887E46-6557-4ECE-8DFB-4F365A3DDE6B}" type="parTrans" cxnId="{9E22943F-A865-4DF1-9798-3531D5BC630A}">
      <dgm:prSet/>
      <dgm:spPr/>
      <dgm:t>
        <a:bodyPr/>
        <a:lstStyle/>
        <a:p>
          <a:endParaRPr lang="ru-RU"/>
        </a:p>
      </dgm:t>
    </dgm:pt>
    <dgm:pt modelId="{7A242721-668A-46DE-9C53-DE9148BA7006}" type="sibTrans" cxnId="{9E22943F-A865-4DF1-9798-3531D5BC630A}">
      <dgm:prSet/>
      <dgm:spPr/>
      <dgm:t>
        <a:bodyPr/>
        <a:lstStyle/>
        <a:p>
          <a:endParaRPr lang="ru-RU"/>
        </a:p>
      </dgm:t>
    </dgm:pt>
    <dgm:pt modelId="{35BF427C-2D02-4D1D-A044-C0DC0D29DF19}">
      <dgm:prSet custT="1"/>
      <dgm:spPr/>
      <dgm:t>
        <a:bodyPr/>
        <a:lstStyle/>
        <a:p>
          <a:r>
            <a:rPr lang="ru-RU" sz="1800" b="1" dirty="0">
              <a:effectLst/>
              <a:latin typeface="Arial" pitchFamily="34" charset="0"/>
              <a:cs typeface="Arial" pitchFamily="34" charset="0"/>
            </a:rPr>
            <a:t>Перевязочный кабинет </a:t>
          </a:r>
        </a:p>
      </dgm:t>
    </dgm:pt>
    <dgm:pt modelId="{55FCB2F4-4EDE-404D-B986-484552E58B27}" type="parTrans" cxnId="{ADC97C65-8130-42B1-ABB3-E2B06136BF0B}">
      <dgm:prSet/>
      <dgm:spPr/>
      <dgm:t>
        <a:bodyPr/>
        <a:lstStyle/>
        <a:p>
          <a:endParaRPr lang="ru-RU"/>
        </a:p>
      </dgm:t>
    </dgm:pt>
    <dgm:pt modelId="{AA648876-0B1B-4C03-A31B-96FA7F27B2CC}" type="sibTrans" cxnId="{ADC97C65-8130-42B1-ABB3-E2B06136BF0B}">
      <dgm:prSet/>
      <dgm:spPr/>
      <dgm:t>
        <a:bodyPr/>
        <a:lstStyle/>
        <a:p>
          <a:endParaRPr lang="ru-RU"/>
        </a:p>
      </dgm:t>
    </dgm:pt>
    <dgm:pt modelId="{A6C0FC4E-5021-45A0-AB70-3BCAA4E45D2B}" type="pres">
      <dgm:prSet presAssocID="{8B1C6FB6-A4F5-496E-9194-14D21E16AC2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4C9CDF-A92B-42E5-96ED-AAA306C6FCF8}" type="pres">
      <dgm:prSet presAssocID="{5898E3DB-7CC9-42E8-9B03-C0BE56935BE5}" presName="composite" presStyleCnt="0"/>
      <dgm:spPr/>
    </dgm:pt>
    <dgm:pt modelId="{AE810514-B37C-4F34-B68A-B54CBC69411A}" type="pres">
      <dgm:prSet presAssocID="{5898E3DB-7CC9-42E8-9B03-C0BE56935BE5}" presName="imgShp" presStyleLbl="fgImgPlace1" presStyleIdx="0" presStyleCnt="7" custAng="0" custScaleX="370548" custScaleY="237481" custLinFactY="100000" custLinFactNeighborX="-333" custLinFactNeighborY="15405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DBEE7D9-CEA4-47A8-B431-E779C12C8F92}" type="pres">
      <dgm:prSet presAssocID="{5898E3DB-7CC9-42E8-9B03-C0BE56935BE5}" presName="txShp" presStyleLbl="node1" presStyleIdx="0" presStyleCnt="7" custScaleY="164284" custLinFactY="100000" custLinFactNeighborX="6922" custLinFactNeighborY="130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F4FEF-AD77-4A20-AE7C-1FA63A971D43}" type="pres">
      <dgm:prSet presAssocID="{F80AD71C-76B2-4A27-B67B-4C1039C2AEDF}" presName="spacing" presStyleCnt="0"/>
      <dgm:spPr/>
    </dgm:pt>
    <dgm:pt modelId="{493AB0F2-9F70-4866-A587-9A47D3155C0A}" type="pres">
      <dgm:prSet presAssocID="{35BF427C-2D02-4D1D-A044-C0DC0D29DF19}" presName="composite" presStyleCnt="0"/>
      <dgm:spPr/>
    </dgm:pt>
    <dgm:pt modelId="{CD5C8543-3F9D-415C-A344-4C364326F222}" type="pres">
      <dgm:prSet presAssocID="{35BF427C-2D02-4D1D-A044-C0DC0D29DF19}" presName="imgShp" presStyleLbl="fgImgPlace1" presStyleIdx="1" presStyleCnt="7" custScaleX="382868" custScaleY="209547" custLinFactY="-100000" custLinFactNeighborX="-22758" custLinFactNeighborY="-14283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32DA734-BFA4-46B4-89CD-D1D903BE5015}" type="pres">
      <dgm:prSet presAssocID="{35BF427C-2D02-4D1D-A044-C0DC0D29DF19}" presName="txShp" presStyleLbl="node1" presStyleIdx="1" presStyleCnt="7" custScaleY="157666" custLinFactY="-100000" custLinFactNeighborX="7560" custLinFactNeighborY="-112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699A0A-F94D-43BD-AA7A-B88FE3BE86B1}" type="pres">
      <dgm:prSet presAssocID="{AA648876-0B1B-4C03-A31B-96FA7F27B2CC}" presName="spacing" presStyleCnt="0"/>
      <dgm:spPr/>
    </dgm:pt>
    <dgm:pt modelId="{6B2220C1-DAF7-4C4E-88B8-C55D95D580DA}" type="pres">
      <dgm:prSet presAssocID="{D52CB92A-5801-4E2C-B502-581291955905}" presName="composite" presStyleCnt="0"/>
      <dgm:spPr/>
    </dgm:pt>
    <dgm:pt modelId="{DE9E2723-7E46-4CDC-B292-40E179010DC6}" type="pres">
      <dgm:prSet presAssocID="{D52CB92A-5801-4E2C-B502-581291955905}" presName="imgShp" presStyleLbl="fgImgPlace1" presStyleIdx="2" presStyleCnt="7" custScaleX="319214" custScaleY="223500" custLinFactNeighborX="2524" custLinFactNeighborY="2061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76F083C-5071-47B8-AC17-170098581197}" type="pres">
      <dgm:prSet presAssocID="{D52CB92A-5801-4E2C-B502-581291955905}" presName="txShp" presStyleLbl="node1" presStyleIdx="2" presStyleCnt="7" custScaleY="157657" custLinFactNeighborX="7163" custLinFactNeighborY="46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887FC-8C4F-4AE1-9033-304605CA1B4E}" type="pres">
      <dgm:prSet presAssocID="{B28814F0-6B3D-4160-B63E-D1A3A90C58DC}" presName="spacing" presStyleCnt="0"/>
      <dgm:spPr/>
    </dgm:pt>
    <dgm:pt modelId="{E87CFABD-AD55-43FB-82D6-A431424943E7}" type="pres">
      <dgm:prSet presAssocID="{CA3E9BD3-2D58-4963-95D3-045D78907E01}" presName="composite" presStyleCnt="0"/>
      <dgm:spPr/>
    </dgm:pt>
    <dgm:pt modelId="{7A8B7AD0-4391-45D1-8561-07DFCDA8ABE5}" type="pres">
      <dgm:prSet presAssocID="{CA3E9BD3-2D58-4963-95D3-045D78907E01}" presName="imgShp" presStyleLbl="fgImgPlace1" presStyleIdx="3" presStyleCnt="7" custScaleX="340797" custScaleY="219922" custLinFactNeighborX="-12949" custLinFactNeighborY="2244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2ECA2C6-1296-4FBA-B247-A1E9C6FCA6FF}" type="pres">
      <dgm:prSet presAssocID="{CA3E9BD3-2D58-4963-95D3-045D78907E01}" presName="txShp" presStyleLbl="node1" presStyleIdx="3" presStyleCnt="7" custScaleY="143862" custLinFactNeighborX="7446" custLinFactNeighborY="21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D5E4E-BB39-41A6-8F77-E5CF1E8EB586}" type="pres">
      <dgm:prSet presAssocID="{40D5BA8F-7410-421F-8E02-04F1EE358F87}" presName="spacing" presStyleCnt="0"/>
      <dgm:spPr/>
    </dgm:pt>
    <dgm:pt modelId="{6133B235-5C5B-433F-BE65-ADB9732BB371}" type="pres">
      <dgm:prSet presAssocID="{E8A47D79-61EA-44CC-B0EC-E8BF545DF3D7}" presName="composite" presStyleCnt="0"/>
      <dgm:spPr/>
    </dgm:pt>
    <dgm:pt modelId="{37FBE6A2-12EB-403C-9BB8-749D0B653117}" type="pres">
      <dgm:prSet presAssocID="{E8A47D79-61EA-44CC-B0EC-E8BF545DF3D7}" presName="imgShp" presStyleLbl="fgImgPlace1" presStyleIdx="4" presStyleCnt="7" custScaleX="355032" custScaleY="277272" custLinFactNeighborX="-5850" custLinFactNeighborY="2825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BB2A66F-906C-4C3F-8161-5D7CA28E6D7E}" type="pres">
      <dgm:prSet presAssocID="{E8A47D79-61EA-44CC-B0EC-E8BF545DF3D7}" presName="txShp" presStyleLbl="node1" presStyleIdx="4" presStyleCnt="7" custScaleY="167860" custLinFactNeighborX="8248" custLinFactNeighborY="4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EEBD4-3892-4C44-91A9-F884ECECA53C}" type="pres">
      <dgm:prSet presAssocID="{9F7E4BA3-01D5-47D9-8126-D570CA3961C6}" presName="spacing" presStyleCnt="0"/>
      <dgm:spPr/>
    </dgm:pt>
    <dgm:pt modelId="{0C516D40-8E94-4354-8706-D5A56BA02240}" type="pres">
      <dgm:prSet presAssocID="{3DEDCB85-4B53-4AE2-BAC4-1A49E2BA2857}" presName="composite" presStyleCnt="0"/>
      <dgm:spPr/>
    </dgm:pt>
    <dgm:pt modelId="{EC58A6FB-1480-48A0-B1F8-C815DD92757D}" type="pres">
      <dgm:prSet presAssocID="{3DEDCB85-4B53-4AE2-BAC4-1A49E2BA2857}" presName="imgShp" presStyleLbl="fgImgPlace1" presStyleIdx="5" presStyleCnt="7" custScaleX="383039" custScaleY="247315" custLinFactNeighborX="-4850" custLinFactNeighborY="2415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A3554A98-0E72-4764-A724-D4D934550FE8}" type="pres">
      <dgm:prSet presAssocID="{3DEDCB85-4B53-4AE2-BAC4-1A49E2BA2857}" presName="txShp" presStyleLbl="node1" presStyleIdx="5" presStyleCnt="7" custScaleY="176856" custLinFactNeighborX="8093" custLinFactNeighborY="8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9A851-8525-47F6-A11B-11748AB7A217}" type="pres">
      <dgm:prSet presAssocID="{7A242721-668A-46DE-9C53-DE9148BA7006}" presName="spacing" presStyleCnt="0"/>
      <dgm:spPr/>
    </dgm:pt>
    <dgm:pt modelId="{11067584-6B5E-46A8-86D3-613258536FF7}" type="pres">
      <dgm:prSet presAssocID="{360CBFBF-2A21-4E21-BEAB-A782D6B89842}" presName="composite" presStyleCnt="0"/>
      <dgm:spPr/>
    </dgm:pt>
    <dgm:pt modelId="{B4B095E6-BCD9-461C-B85E-E67A649DAAE1}" type="pres">
      <dgm:prSet presAssocID="{360CBFBF-2A21-4E21-BEAB-A782D6B89842}" presName="imgShp" presStyleLbl="fgImgPlace1" presStyleIdx="6" presStyleCnt="7" custScaleX="424348" custScaleY="378256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44289505-3B1E-427F-8FBE-61C61DD20B8C}" type="pres">
      <dgm:prSet presAssocID="{360CBFBF-2A21-4E21-BEAB-A782D6B89842}" presName="txShp" presStyleLbl="node1" presStyleIdx="6" presStyleCnt="7" custScaleY="351407" custLinFactNeighborX="7768" custLinFactNeighborY="-9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F6D0BC-E0AB-49DF-AC67-16826272D81E}" type="presOf" srcId="{35BF427C-2D02-4D1D-A044-C0DC0D29DF19}" destId="{B32DA734-BFA4-46B4-89CD-D1D903BE5015}" srcOrd="0" destOrd="0" presId="urn:microsoft.com/office/officeart/2005/8/layout/vList3#2"/>
    <dgm:cxn modelId="{77343783-6527-4CCA-A0AB-5D7E09E13743}" srcId="{8B1C6FB6-A4F5-496E-9194-14D21E16AC23}" destId="{5898E3DB-7CC9-42E8-9B03-C0BE56935BE5}" srcOrd="0" destOrd="0" parTransId="{E3BE1236-4157-45FD-BD73-F360686DEAF1}" sibTransId="{F80AD71C-76B2-4A27-B67B-4C1039C2AEDF}"/>
    <dgm:cxn modelId="{1FE86821-002C-4510-B015-CFB5780C1E2B}" srcId="{8B1C6FB6-A4F5-496E-9194-14D21E16AC23}" destId="{D52CB92A-5801-4E2C-B502-581291955905}" srcOrd="2" destOrd="0" parTransId="{5F5F28C4-801E-4DF1-84F9-3B1A021CC069}" sibTransId="{B28814F0-6B3D-4160-B63E-D1A3A90C58DC}"/>
    <dgm:cxn modelId="{ADC97C65-8130-42B1-ABB3-E2B06136BF0B}" srcId="{8B1C6FB6-A4F5-496E-9194-14D21E16AC23}" destId="{35BF427C-2D02-4D1D-A044-C0DC0D29DF19}" srcOrd="1" destOrd="0" parTransId="{55FCB2F4-4EDE-404D-B986-484552E58B27}" sibTransId="{AA648876-0B1B-4C03-A31B-96FA7F27B2CC}"/>
    <dgm:cxn modelId="{59195F29-082D-470F-A909-3B7E5FB47DF9}" srcId="{8B1C6FB6-A4F5-496E-9194-14D21E16AC23}" destId="{360CBFBF-2A21-4E21-BEAB-A782D6B89842}" srcOrd="6" destOrd="0" parTransId="{90F22B52-E2BD-4788-900D-8A5F56F926A0}" sibTransId="{1A34E5F4-7D42-49AF-B61C-8656C12BD0D2}"/>
    <dgm:cxn modelId="{D2F7605A-20A7-409D-BEE9-34C28460708B}" srcId="{8B1C6FB6-A4F5-496E-9194-14D21E16AC23}" destId="{E8A47D79-61EA-44CC-B0EC-E8BF545DF3D7}" srcOrd="4" destOrd="0" parTransId="{1F997D54-295A-4082-BD73-80F82F86E4AE}" sibTransId="{9F7E4BA3-01D5-47D9-8126-D570CA3961C6}"/>
    <dgm:cxn modelId="{9EA00665-B42E-4BD1-9E7A-BB12A04C08F2}" type="presOf" srcId="{5898E3DB-7CC9-42E8-9B03-C0BE56935BE5}" destId="{6DBEE7D9-CEA4-47A8-B431-E779C12C8F92}" srcOrd="0" destOrd="0" presId="urn:microsoft.com/office/officeart/2005/8/layout/vList3#2"/>
    <dgm:cxn modelId="{B92ECAF9-9409-4669-A4B9-B7D62276FE44}" type="presOf" srcId="{8B1C6FB6-A4F5-496E-9194-14D21E16AC23}" destId="{A6C0FC4E-5021-45A0-AB70-3BCAA4E45D2B}" srcOrd="0" destOrd="0" presId="urn:microsoft.com/office/officeart/2005/8/layout/vList3#2"/>
    <dgm:cxn modelId="{E388F2D8-7B8A-4F26-8A90-C8E5F0A3F13F}" srcId="{8B1C6FB6-A4F5-496E-9194-14D21E16AC23}" destId="{CA3E9BD3-2D58-4963-95D3-045D78907E01}" srcOrd="3" destOrd="0" parTransId="{9F7415FC-A097-4BFE-81DC-33019F047CE5}" sibTransId="{40D5BA8F-7410-421F-8E02-04F1EE358F87}"/>
    <dgm:cxn modelId="{8D6064B1-F373-43FA-8E31-D4E2E46B0406}" type="presOf" srcId="{E8A47D79-61EA-44CC-B0EC-E8BF545DF3D7}" destId="{DBB2A66F-906C-4C3F-8161-5D7CA28E6D7E}" srcOrd="0" destOrd="0" presId="urn:microsoft.com/office/officeart/2005/8/layout/vList3#2"/>
    <dgm:cxn modelId="{9E22943F-A865-4DF1-9798-3531D5BC630A}" srcId="{8B1C6FB6-A4F5-496E-9194-14D21E16AC23}" destId="{3DEDCB85-4B53-4AE2-BAC4-1A49E2BA2857}" srcOrd="5" destOrd="0" parTransId="{01887E46-6557-4ECE-8DFB-4F365A3DDE6B}" sibTransId="{7A242721-668A-46DE-9C53-DE9148BA7006}"/>
    <dgm:cxn modelId="{87DC0A58-6A10-40D4-99AC-CF4C01BCF2AA}" type="presOf" srcId="{360CBFBF-2A21-4E21-BEAB-A782D6B89842}" destId="{44289505-3B1E-427F-8FBE-61C61DD20B8C}" srcOrd="0" destOrd="0" presId="urn:microsoft.com/office/officeart/2005/8/layout/vList3#2"/>
    <dgm:cxn modelId="{FB4EBBCA-F781-4078-A7AB-F525CF60AA8D}" type="presOf" srcId="{3DEDCB85-4B53-4AE2-BAC4-1A49E2BA2857}" destId="{A3554A98-0E72-4764-A724-D4D934550FE8}" srcOrd="0" destOrd="0" presId="urn:microsoft.com/office/officeart/2005/8/layout/vList3#2"/>
    <dgm:cxn modelId="{86D77118-9A88-4028-8BC2-ECDC07379B8D}" type="presOf" srcId="{D52CB92A-5801-4E2C-B502-581291955905}" destId="{A76F083C-5071-47B8-AC17-170098581197}" srcOrd="0" destOrd="0" presId="urn:microsoft.com/office/officeart/2005/8/layout/vList3#2"/>
    <dgm:cxn modelId="{2449A4B3-1C75-421C-A7B9-316417365BAB}" type="presOf" srcId="{CA3E9BD3-2D58-4963-95D3-045D78907E01}" destId="{12ECA2C6-1296-4FBA-B247-A1E9C6FCA6FF}" srcOrd="0" destOrd="0" presId="urn:microsoft.com/office/officeart/2005/8/layout/vList3#2"/>
    <dgm:cxn modelId="{EC23CF20-1705-4723-8691-A1456F64F8CC}" type="presParOf" srcId="{A6C0FC4E-5021-45A0-AB70-3BCAA4E45D2B}" destId="{A14C9CDF-A92B-42E5-96ED-AAA306C6FCF8}" srcOrd="0" destOrd="0" presId="urn:microsoft.com/office/officeart/2005/8/layout/vList3#2"/>
    <dgm:cxn modelId="{AD9AF9E9-58CD-4DF9-85FF-B53C3DBD9F13}" type="presParOf" srcId="{A14C9CDF-A92B-42E5-96ED-AAA306C6FCF8}" destId="{AE810514-B37C-4F34-B68A-B54CBC69411A}" srcOrd="0" destOrd="0" presId="urn:microsoft.com/office/officeart/2005/8/layout/vList3#2"/>
    <dgm:cxn modelId="{DDB0EA6D-49CF-4642-8875-91D47957E8B4}" type="presParOf" srcId="{A14C9CDF-A92B-42E5-96ED-AAA306C6FCF8}" destId="{6DBEE7D9-CEA4-47A8-B431-E779C12C8F92}" srcOrd="1" destOrd="0" presId="urn:microsoft.com/office/officeart/2005/8/layout/vList3#2"/>
    <dgm:cxn modelId="{F40DB04B-3BC9-458F-8CA1-EFC7D1CD012A}" type="presParOf" srcId="{A6C0FC4E-5021-45A0-AB70-3BCAA4E45D2B}" destId="{7F0F4FEF-AD77-4A20-AE7C-1FA63A971D43}" srcOrd="1" destOrd="0" presId="urn:microsoft.com/office/officeart/2005/8/layout/vList3#2"/>
    <dgm:cxn modelId="{E059A69E-7B1F-4358-8DBB-4EBA78D5D168}" type="presParOf" srcId="{A6C0FC4E-5021-45A0-AB70-3BCAA4E45D2B}" destId="{493AB0F2-9F70-4866-A587-9A47D3155C0A}" srcOrd="2" destOrd="0" presId="urn:microsoft.com/office/officeart/2005/8/layout/vList3#2"/>
    <dgm:cxn modelId="{EB4607A7-C3A8-4D8E-BB24-DE1E399B9082}" type="presParOf" srcId="{493AB0F2-9F70-4866-A587-9A47D3155C0A}" destId="{CD5C8543-3F9D-415C-A344-4C364326F222}" srcOrd="0" destOrd="0" presId="urn:microsoft.com/office/officeart/2005/8/layout/vList3#2"/>
    <dgm:cxn modelId="{3A7FC481-D202-426A-8DDA-15504A0E9F55}" type="presParOf" srcId="{493AB0F2-9F70-4866-A587-9A47D3155C0A}" destId="{B32DA734-BFA4-46B4-89CD-D1D903BE5015}" srcOrd="1" destOrd="0" presId="urn:microsoft.com/office/officeart/2005/8/layout/vList3#2"/>
    <dgm:cxn modelId="{4A366D02-1264-4703-BCB7-FE8801BFF3F9}" type="presParOf" srcId="{A6C0FC4E-5021-45A0-AB70-3BCAA4E45D2B}" destId="{BD699A0A-F94D-43BD-AA7A-B88FE3BE86B1}" srcOrd="3" destOrd="0" presId="urn:microsoft.com/office/officeart/2005/8/layout/vList3#2"/>
    <dgm:cxn modelId="{0DADA77C-D39C-4626-92EC-E1F7EFAF7E82}" type="presParOf" srcId="{A6C0FC4E-5021-45A0-AB70-3BCAA4E45D2B}" destId="{6B2220C1-DAF7-4C4E-88B8-C55D95D580DA}" srcOrd="4" destOrd="0" presId="urn:microsoft.com/office/officeart/2005/8/layout/vList3#2"/>
    <dgm:cxn modelId="{B2F15593-A4AE-46D0-B6EA-72090C9E21CE}" type="presParOf" srcId="{6B2220C1-DAF7-4C4E-88B8-C55D95D580DA}" destId="{DE9E2723-7E46-4CDC-B292-40E179010DC6}" srcOrd="0" destOrd="0" presId="urn:microsoft.com/office/officeart/2005/8/layout/vList3#2"/>
    <dgm:cxn modelId="{4A6550DD-8D96-4FF4-BEE6-0332E8ADAA17}" type="presParOf" srcId="{6B2220C1-DAF7-4C4E-88B8-C55D95D580DA}" destId="{A76F083C-5071-47B8-AC17-170098581197}" srcOrd="1" destOrd="0" presId="urn:microsoft.com/office/officeart/2005/8/layout/vList3#2"/>
    <dgm:cxn modelId="{94589A48-025C-41DD-BEA5-7F5AD7F3EB38}" type="presParOf" srcId="{A6C0FC4E-5021-45A0-AB70-3BCAA4E45D2B}" destId="{47E887FC-8C4F-4AE1-9033-304605CA1B4E}" srcOrd="5" destOrd="0" presId="urn:microsoft.com/office/officeart/2005/8/layout/vList3#2"/>
    <dgm:cxn modelId="{2FB300CA-2706-4B6B-AE7F-6C4DE9220486}" type="presParOf" srcId="{A6C0FC4E-5021-45A0-AB70-3BCAA4E45D2B}" destId="{E87CFABD-AD55-43FB-82D6-A431424943E7}" srcOrd="6" destOrd="0" presId="urn:microsoft.com/office/officeart/2005/8/layout/vList3#2"/>
    <dgm:cxn modelId="{7810BA14-CF4D-4524-B23B-3D5A6B8E75F1}" type="presParOf" srcId="{E87CFABD-AD55-43FB-82D6-A431424943E7}" destId="{7A8B7AD0-4391-45D1-8561-07DFCDA8ABE5}" srcOrd="0" destOrd="0" presId="urn:microsoft.com/office/officeart/2005/8/layout/vList3#2"/>
    <dgm:cxn modelId="{5CE6E80A-6C51-43FF-A870-19F426594F78}" type="presParOf" srcId="{E87CFABD-AD55-43FB-82D6-A431424943E7}" destId="{12ECA2C6-1296-4FBA-B247-A1E9C6FCA6FF}" srcOrd="1" destOrd="0" presId="urn:microsoft.com/office/officeart/2005/8/layout/vList3#2"/>
    <dgm:cxn modelId="{ADA11636-B636-4BBC-A00A-4DCB268F1822}" type="presParOf" srcId="{A6C0FC4E-5021-45A0-AB70-3BCAA4E45D2B}" destId="{EC3D5E4E-BB39-41A6-8F77-E5CF1E8EB586}" srcOrd="7" destOrd="0" presId="urn:microsoft.com/office/officeart/2005/8/layout/vList3#2"/>
    <dgm:cxn modelId="{E500B8D2-B451-40BD-8ECF-D60D80056FE3}" type="presParOf" srcId="{A6C0FC4E-5021-45A0-AB70-3BCAA4E45D2B}" destId="{6133B235-5C5B-433F-BE65-ADB9732BB371}" srcOrd="8" destOrd="0" presId="urn:microsoft.com/office/officeart/2005/8/layout/vList3#2"/>
    <dgm:cxn modelId="{C13DCCCC-52D9-4CC6-AE82-5789F486E847}" type="presParOf" srcId="{6133B235-5C5B-433F-BE65-ADB9732BB371}" destId="{37FBE6A2-12EB-403C-9BB8-749D0B653117}" srcOrd="0" destOrd="0" presId="urn:microsoft.com/office/officeart/2005/8/layout/vList3#2"/>
    <dgm:cxn modelId="{1409D3FD-85D3-483B-AE98-8B60698F7C26}" type="presParOf" srcId="{6133B235-5C5B-433F-BE65-ADB9732BB371}" destId="{DBB2A66F-906C-4C3F-8161-5D7CA28E6D7E}" srcOrd="1" destOrd="0" presId="urn:microsoft.com/office/officeart/2005/8/layout/vList3#2"/>
    <dgm:cxn modelId="{EDEBBCF0-13ED-49C5-A569-E23FF1FB9421}" type="presParOf" srcId="{A6C0FC4E-5021-45A0-AB70-3BCAA4E45D2B}" destId="{E14EEBD4-3892-4C44-91A9-F884ECECA53C}" srcOrd="9" destOrd="0" presId="urn:microsoft.com/office/officeart/2005/8/layout/vList3#2"/>
    <dgm:cxn modelId="{C0D91A96-D7B3-4FC7-9092-17CF0B2C4B58}" type="presParOf" srcId="{A6C0FC4E-5021-45A0-AB70-3BCAA4E45D2B}" destId="{0C516D40-8E94-4354-8706-D5A56BA02240}" srcOrd="10" destOrd="0" presId="urn:microsoft.com/office/officeart/2005/8/layout/vList3#2"/>
    <dgm:cxn modelId="{B6F0A7CF-2ECD-4173-9A9D-B1F7B6D34CEE}" type="presParOf" srcId="{0C516D40-8E94-4354-8706-D5A56BA02240}" destId="{EC58A6FB-1480-48A0-B1F8-C815DD92757D}" srcOrd="0" destOrd="0" presId="urn:microsoft.com/office/officeart/2005/8/layout/vList3#2"/>
    <dgm:cxn modelId="{DE40E229-95A9-4D9A-AD7B-2D4668E4AE2A}" type="presParOf" srcId="{0C516D40-8E94-4354-8706-D5A56BA02240}" destId="{A3554A98-0E72-4764-A724-D4D934550FE8}" srcOrd="1" destOrd="0" presId="urn:microsoft.com/office/officeart/2005/8/layout/vList3#2"/>
    <dgm:cxn modelId="{DBE4967C-F5A8-48A7-875D-01842B247521}" type="presParOf" srcId="{A6C0FC4E-5021-45A0-AB70-3BCAA4E45D2B}" destId="{47F9A851-8525-47F6-A11B-11748AB7A217}" srcOrd="11" destOrd="0" presId="urn:microsoft.com/office/officeart/2005/8/layout/vList3#2"/>
    <dgm:cxn modelId="{58F64D1D-B1A9-45AA-A144-E8EFE60D662F}" type="presParOf" srcId="{A6C0FC4E-5021-45A0-AB70-3BCAA4E45D2B}" destId="{11067584-6B5E-46A8-86D3-613258536FF7}" srcOrd="12" destOrd="0" presId="urn:microsoft.com/office/officeart/2005/8/layout/vList3#2"/>
    <dgm:cxn modelId="{737E6FB9-7477-4CE8-94A0-EFFF3ED32A0E}" type="presParOf" srcId="{11067584-6B5E-46A8-86D3-613258536FF7}" destId="{B4B095E6-BCD9-461C-B85E-E67A649DAAE1}" srcOrd="0" destOrd="0" presId="urn:microsoft.com/office/officeart/2005/8/layout/vList3#2"/>
    <dgm:cxn modelId="{8470BE77-BB3F-4E9A-B056-540DAC6299D5}" type="presParOf" srcId="{11067584-6B5E-46A8-86D3-613258536FF7}" destId="{44289505-3B1E-427F-8FBE-61C61DD20B8C}" srcOrd="1" destOrd="0" presId="urn:microsoft.com/office/officeart/2005/8/layout/vList3#2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ACB2CB-10C1-4B2B-8C50-F3E272920D9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1282B8-E4DF-4783-90BF-50E9F76D78D8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836C479-9362-4AFA-A452-09E71D22F28C}" type="parTrans" cxnId="{964C861C-9FCB-4EB7-96EF-E4D796D6205B}">
      <dgm:prSet/>
      <dgm:spPr/>
      <dgm:t>
        <a:bodyPr/>
        <a:lstStyle/>
        <a:p>
          <a:endParaRPr lang="ru-RU"/>
        </a:p>
      </dgm:t>
    </dgm:pt>
    <dgm:pt modelId="{9DC19450-809E-43BC-A9B7-D1E6622AEBA6}" type="sibTrans" cxnId="{964C861C-9FCB-4EB7-96EF-E4D796D6205B}">
      <dgm:prSet/>
      <dgm:spPr/>
      <dgm:t>
        <a:bodyPr/>
        <a:lstStyle/>
        <a:p>
          <a:endParaRPr lang="ru-RU"/>
        </a:p>
      </dgm:t>
    </dgm:pt>
    <dgm:pt modelId="{235B1A57-51AE-4E71-A58B-B17C7937D631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F86EFA5B-A5D4-4284-8315-C6E2037C6807}" type="parTrans" cxnId="{1CCE06E3-3825-4097-88BB-3A07FE4C0DFD}">
      <dgm:prSet/>
      <dgm:spPr/>
      <dgm:t>
        <a:bodyPr/>
        <a:lstStyle/>
        <a:p>
          <a:endParaRPr lang="ru-RU"/>
        </a:p>
      </dgm:t>
    </dgm:pt>
    <dgm:pt modelId="{E97770D9-AACC-4083-904A-728E92F49F1F}" type="sibTrans" cxnId="{1CCE06E3-3825-4097-88BB-3A07FE4C0DFD}">
      <dgm:prSet/>
      <dgm:spPr/>
      <dgm:t>
        <a:bodyPr/>
        <a:lstStyle/>
        <a:p>
          <a:endParaRPr lang="ru-RU"/>
        </a:p>
      </dgm:t>
    </dgm:pt>
    <dgm:pt modelId="{B3B435FE-8CC5-4631-8E6C-6D43C3AAF5CC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C5A184E-DC84-4706-9052-AF150D6D90BF}" type="parTrans" cxnId="{BF42B685-D070-4C50-9CC1-05F723E5FAA5}">
      <dgm:prSet/>
      <dgm:spPr/>
      <dgm:t>
        <a:bodyPr/>
        <a:lstStyle/>
        <a:p>
          <a:endParaRPr lang="ru-RU"/>
        </a:p>
      </dgm:t>
    </dgm:pt>
    <dgm:pt modelId="{594B27FF-F3D4-4E29-BD59-6CFE5F688B3B}" type="sibTrans" cxnId="{BF42B685-D070-4C50-9CC1-05F723E5FAA5}">
      <dgm:prSet/>
      <dgm:spPr/>
      <dgm:t>
        <a:bodyPr/>
        <a:lstStyle/>
        <a:p>
          <a:endParaRPr lang="ru-RU"/>
        </a:p>
      </dgm:t>
    </dgm:pt>
    <dgm:pt modelId="{596EC4B6-E894-4BC8-BF5A-2F9B524C7682}">
      <dgm:prSet phldrT="[Текст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52D38F1-9FA2-4DB0-894F-C8D8BCEB7399}" type="parTrans" cxnId="{7CB82D98-0C4E-496C-8655-FD6B1933C3F9}">
      <dgm:prSet/>
      <dgm:spPr/>
      <dgm:t>
        <a:bodyPr/>
        <a:lstStyle/>
        <a:p>
          <a:endParaRPr lang="ru-RU"/>
        </a:p>
      </dgm:t>
    </dgm:pt>
    <dgm:pt modelId="{A373872B-12EC-4467-9439-AA0787997759}" type="sibTrans" cxnId="{7CB82D98-0C4E-496C-8655-FD6B1933C3F9}">
      <dgm:prSet/>
      <dgm:spPr/>
      <dgm:t>
        <a:bodyPr/>
        <a:lstStyle/>
        <a:p>
          <a:endParaRPr lang="ru-RU"/>
        </a:p>
      </dgm:t>
    </dgm:pt>
    <dgm:pt modelId="{75B5B528-4A40-4223-A76D-EA787F62E9D9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54542C5-5D6F-4F7E-BCF3-1101B6E7A72E}" type="parTrans" cxnId="{49C0AF8F-D1B4-4E2A-B908-7667C5C485FE}">
      <dgm:prSet/>
      <dgm:spPr/>
      <dgm:t>
        <a:bodyPr/>
        <a:lstStyle/>
        <a:p>
          <a:endParaRPr lang="ru-RU"/>
        </a:p>
      </dgm:t>
    </dgm:pt>
    <dgm:pt modelId="{7D34DA46-F98B-46FA-A4E9-A3BD091DBAD6}" type="sibTrans" cxnId="{49C0AF8F-D1B4-4E2A-B908-7667C5C485FE}">
      <dgm:prSet/>
      <dgm:spPr/>
      <dgm:t>
        <a:bodyPr/>
        <a:lstStyle/>
        <a:p>
          <a:endParaRPr lang="ru-RU"/>
        </a:p>
      </dgm:t>
    </dgm:pt>
    <dgm:pt modelId="{4A723DC8-48AE-464C-AA1A-E56FE2C2A78B}">
      <dgm:prSet phldrT="[Текст]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3BDC1EE-BD57-41A3-BDA3-4D6EA45BE155}" type="parTrans" cxnId="{5B7CA004-004B-46CC-A09B-B932F0DCB3FA}">
      <dgm:prSet/>
      <dgm:spPr/>
      <dgm:t>
        <a:bodyPr/>
        <a:lstStyle/>
        <a:p>
          <a:endParaRPr lang="ru-RU"/>
        </a:p>
      </dgm:t>
    </dgm:pt>
    <dgm:pt modelId="{4C848015-E1A0-4BF3-BCDA-2FED552C742C}" type="sibTrans" cxnId="{5B7CA004-004B-46CC-A09B-B932F0DCB3FA}">
      <dgm:prSet/>
      <dgm:spPr/>
      <dgm:t>
        <a:bodyPr/>
        <a:lstStyle/>
        <a:p>
          <a:endParaRPr lang="ru-RU"/>
        </a:p>
      </dgm:t>
    </dgm:pt>
    <dgm:pt modelId="{64CFC1E1-9815-4762-8031-DCB2AF173BFF}">
      <dgm:prSet phldrT="[Текст]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AED201F-46F9-401C-A9F5-A0931A30F8AA}" type="parTrans" cxnId="{70162466-CF05-4E35-A330-79882BEDBF9E}">
      <dgm:prSet/>
      <dgm:spPr/>
      <dgm:t>
        <a:bodyPr/>
        <a:lstStyle/>
        <a:p>
          <a:endParaRPr lang="ru-RU"/>
        </a:p>
      </dgm:t>
    </dgm:pt>
    <dgm:pt modelId="{C538D7C8-9D5C-4062-B857-183F8199E006}" type="sibTrans" cxnId="{70162466-CF05-4E35-A330-79882BEDBF9E}">
      <dgm:prSet/>
      <dgm:spPr/>
      <dgm:t>
        <a:bodyPr/>
        <a:lstStyle/>
        <a:p>
          <a:endParaRPr lang="ru-RU"/>
        </a:p>
      </dgm:t>
    </dgm:pt>
    <dgm:pt modelId="{49E1785F-F201-4D78-B313-342257B0D942}">
      <dgm:prSet phldrT="[Текст]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6AF1962-64E4-446A-A4EC-3E3323B5E735}" type="parTrans" cxnId="{28D3571C-8B83-4247-9C67-610C04F4C6BC}">
      <dgm:prSet/>
      <dgm:spPr/>
      <dgm:t>
        <a:bodyPr/>
        <a:lstStyle/>
        <a:p>
          <a:endParaRPr lang="ru-RU"/>
        </a:p>
      </dgm:t>
    </dgm:pt>
    <dgm:pt modelId="{25D6C29F-AA65-472A-95F1-E5ED5CDE6A57}" type="sibTrans" cxnId="{28D3571C-8B83-4247-9C67-610C04F4C6BC}">
      <dgm:prSet/>
      <dgm:spPr/>
      <dgm:t>
        <a:bodyPr/>
        <a:lstStyle/>
        <a:p>
          <a:endParaRPr lang="ru-RU"/>
        </a:p>
      </dgm:t>
    </dgm:pt>
    <dgm:pt modelId="{764010AC-9A1F-4033-93C8-54CF6FAAAC0C}">
      <dgm:prSet phldrT="[Текст]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C92FFCE0-6366-4AC2-9407-9C6FF0243D95}" type="parTrans" cxnId="{E8D995C1-DB25-4B98-876A-211AEC8A35EB}">
      <dgm:prSet/>
      <dgm:spPr/>
      <dgm:t>
        <a:bodyPr/>
        <a:lstStyle/>
        <a:p>
          <a:endParaRPr lang="ru-RU"/>
        </a:p>
      </dgm:t>
    </dgm:pt>
    <dgm:pt modelId="{6E1C6DA6-0F9F-4898-9573-3B822403F0E2}" type="sibTrans" cxnId="{E8D995C1-DB25-4B98-876A-211AEC8A35EB}">
      <dgm:prSet/>
      <dgm:spPr/>
      <dgm:t>
        <a:bodyPr/>
        <a:lstStyle/>
        <a:p>
          <a:endParaRPr lang="ru-RU"/>
        </a:p>
      </dgm:t>
    </dgm:pt>
    <dgm:pt modelId="{2869C099-272B-4291-B8FE-82FF3B5D989F}">
      <dgm:prSet phldrT="[Текст]"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69E00A7-A52A-466D-9974-34A466C00D31}" type="parTrans" cxnId="{25B865EF-8C22-4188-BB13-8D1CBA13272C}">
      <dgm:prSet/>
      <dgm:spPr/>
      <dgm:t>
        <a:bodyPr/>
        <a:lstStyle/>
        <a:p>
          <a:endParaRPr lang="ru-RU"/>
        </a:p>
      </dgm:t>
    </dgm:pt>
    <dgm:pt modelId="{11D25E78-6C12-4CC1-82E4-35E9D8145710}" type="sibTrans" cxnId="{25B865EF-8C22-4188-BB13-8D1CBA13272C}">
      <dgm:prSet/>
      <dgm:spPr/>
      <dgm:t>
        <a:bodyPr/>
        <a:lstStyle/>
        <a:p>
          <a:endParaRPr lang="ru-RU"/>
        </a:p>
      </dgm:t>
    </dgm:pt>
    <dgm:pt modelId="{4118F4A2-91D2-4BF5-8EA1-DCD33E92AE11}">
      <dgm:prSet phldrT="[Текст]"/>
      <dgm:spPr>
        <a:blipFill rotWithShape="0">
          <a:blip xmlns:r="http://schemas.openxmlformats.org/officeDocument/2006/relationships" r:embed="rId1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D39F66BA-26C8-4611-BEF1-4991A9614D9E}" type="parTrans" cxnId="{081BC1B6-5388-455F-B49A-D95143BBE6F9}">
      <dgm:prSet/>
      <dgm:spPr/>
      <dgm:t>
        <a:bodyPr/>
        <a:lstStyle/>
        <a:p>
          <a:endParaRPr lang="ru-RU"/>
        </a:p>
      </dgm:t>
    </dgm:pt>
    <dgm:pt modelId="{09FEBAAE-1C00-428F-A378-294B226F5D40}" type="sibTrans" cxnId="{081BC1B6-5388-455F-B49A-D95143BBE6F9}">
      <dgm:prSet/>
      <dgm:spPr/>
      <dgm:t>
        <a:bodyPr/>
        <a:lstStyle/>
        <a:p>
          <a:endParaRPr lang="ru-RU"/>
        </a:p>
      </dgm:t>
    </dgm:pt>
    <dgm:pt modelId="{C0421889-7DEA-45A8-BC1E-0C0F45C9B2C2}" type="pres">
      <dgm:prSet presAssocID="{30ACB2CB-10C1-4B2B-8C50-F3E272920D9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34D122-05EB-46FA-8B50-EDDF96C517CD}" type="pres">
      <dgm:prSet presAssocID="{E61282B8-E4DF-4783-90BF-50E9F76D78D8}" presName="centerShape" presStyleLbl="node0" presStyleIdx="0" presStyleCnt="1" custScaleX="197567" custScaleY="156286"/>
      <dgm:spPr/>
      <dgm:t>
        <a:bodyPr/>
        <a:lstStyle/>
        <a:p>
          <a:endParaRPr lang="ru-RU"/>
        </a:p>
      </dgm:t>
    </dgm:pt>
    <dgm:pt modelId="{D8B99331-75CC-428B-82C3-E6F5AD3B09CD}" type="pres">
      <dgm:prSet presAssocID="{F86EFA5B-A5D4-4284-8315-C6E2037C6807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050B47B4-5AA0-463E-AC9E-0B8AEAF0CCF9}" type="pres">
      <dgm:prSet presAssocID="{F86EFA5B-A5D4-4284-8315-C6E2037C6807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525C7D80-0647-4BA2-8521-0FC0DD6D2671}" type="pres">
      <dgm:prSet presAssocID="{235B1A57-51AE-4E71-A58B-B17C7937D631}" presName="node" presStyleLbl="node1" presStyleIdx="0" presStyleCnt="10" custScaleX="128917" custScaleY="118366" custRadScaleRad="118050" custRadScaleInc="478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57AB3A-3EBE-4ED0-B361-518C7CA5940A}" type="pres">
      <dgm:prSet presAssocID="{1C5A184E-DC84-4706-9052-AF150D6D90BF}" presName="parTrans" presStyleLbl="sibTrans2D1" presStyleIdx="1" presStyleCnt="10" custScaleX="77968"/>
      <dgm:spPr/>
      <dgm:t>
        <a:bodyPr/>
        <a:lstStyle/>
        <a:p>
          <a:endParaRPr lang="ru-RU"/>
        </a:p>
      </dgm:t>
    </dgm:pt>
    <dgm:pt modelId="{AD57337A-F062-4971-B994-587153163E74}" type="pres">
      <dgm:prSet presAssocID="{1C5A184E-DC84-4706-9052-AF150D6D90B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C678B7F4-3EC2-4565-B3C6-7CEE4CCBD4FC}" type="pres">
      <dgm:prSet presAssocID="{B3B435FE-8CC5-4631-8E6C-6D43C3AAF5CC}" presName="node" presStyleLbl="node1" presStyleIdx="1" presStyleCnt="10" custScaleX="244125" custScaleY="134216" custRadScaleRad="142291" custRadScaleInc="1759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AE48C-82D3-47D7-A71F-4A8733EEB81E}" type="pres">
      <dgm:prSet presAssocID="{952D38F1-9FA2-4DB0-894F-C8D8BCEB7399}" presName="parTrans" presStyleLbl="sibTrans2D1" presStyleIdx="2" presStyleCnt="10" custScaleX="49584" custLinFactNeighborX="-36691" custLinFactNeighborY="34909"/>
      <dgm:spPr/>
      <dgm:t>
        <a:bodyPr/>
        <a:lstStyle/>
        <a:p>
          <a:endParaRPr lang="ru-RU"/>
        </a:p>
      </dgm:t>
    </dgm:pt>
    <dgm:pt modelId="{43BA230E-0EF2-4C5E-BFD2-8DB041412747}" type="pres">
      <dgm:prSet presAssocID="{952D38F1-9FA2-4DB0-894F-C8D8BCEB739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993A0875-0F72-4987-8695-EC9A88E32ACE}" type="pres">
      <dgm:prSet presAssocID="{596EC4B6-E894-4BC8-BF5A-2F9B524C7682}" presName="node" presStyleLbl="node1" presStyleIdx="2" presStyleCnt="10" custScaleX="265379" custRadScaleRad="137182" custRadScaleInc="-149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856246-72C1-44BA-9B7B-73BAE763E41F}" type="pres">
      <dgm:prSet presAssocID="{E54542C5-5D6F-4F7E-BCF3-1101B6E7A72E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4DB6E0C4-54AC-4523-8E87-303912E484F9}" type="pres">
      <dgm:prSet presAssocID="{E54542C5-5D6F-4F7E-BCF3-1101B6E7A72E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D1CACF26-BF83-4704-97BD-FB2580ADE248}" type="pres">
      <dgm:prSet presAssocID="{75B5B528-4A40-4223-A76D-EA787F62E9D9}" presName="node" presStyleLbl="node1" presStyleIdx="3" presStyleCnt="10" custScaleX="242655" custScaleY="154202" custRadScaleRad="153730" custRadScaleInc="-65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6E835-24DB-4FBC-8E8F-26E8D43CB224}" type="pres">
      <dgm:prSet presAssocID="{8AED201F-46F9-401C-A9F5-A0931A30F8AA}" presName="parTrans" presStyleLbl="sibTrans2D1" presStyleIdx="4" presStyleCnt="10" custLinFactNeighborX="-40319" custLinFactNeighborY="34818"/>
      <dgm:spPr/>
      <dgm:t>
        <a:bodyPr/>
        <a:lstStyle/>
        <a:p>
          <a:endParaRPr lang="ru-RU"/>
        </a:p>
      </dgm:t>
    </dgm:pt>
    <dgm:pt modelId="{A1DBFB20-615A-420B-8D6A-D21815CD326C}" type="pres">
      <dgm:prSet presAssocID="{8AED201F-46F9-401C-A9F5-A0931A30F8AA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F6EDF2E8-DA98-4F3B-A6C0-7293E21737F9}" type="pres">
      <dgm:prSet presAssocID="{64CFC1E1-9815-4762-8031-DCB2AF173BFF}" presName="node" presStyleLbl="node1" presStyleIdx="4" presStyleCnt="10" custScaleX="271671" custScaleY="155011" custRadScaleRad="141993" custRadScaleInc="-139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9D601A-A0C5-4C9F-A30A-FD0EB154ADD7}" type="pres">
      <dgm:prSet presAssocID="{A6AF1962-64E4-446A-A4EC-3E3323B5E735}" presName="parTrans" presStyleLbl="sibTrans2D1" presStyleIdx="5" presStyleCnt="10" custScaleX="206058"/>
      <dgm:spPr/>
      <dgm:t>
        <a:bodyPr/>
        <a:lstStyle/>
        <a:p>
          <a:endParaRPr lang="ru-RU"/>
        </a:p>
      </dgm:t>
    </dgm:pt>
    <dgm:pt modelId="{DA12F0E0-0BD9-4001-8C47-DFA71C5C0DD5}" type="pres">
      <dgm:prSet presAssocID="{A6AF1962-64E4-446A-A4EC-3E3323B5E735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5169210B-0F41-45C5-BD8A-20EB34F81E08}" type="pres">
      <dgm:prSet presAssocID="{49E1785F-F201-4D78-B313-342257B0D942}" presName="node" presStyleLbl="node1" presStyleIdx="5" presStyleCnt="10" custScaleX="139680" custScaleY="167863" custRadScaleRad="111381" custRadScaleInc="832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318AF-8B49-41AB-B407-C659A56A38C8}" type="pres">
      <dgm:prSet presAssocID="{C92FFCE0-6366-4AC2-9407-9C6FF0243D95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94657553-9D4B-47F6-84B2-00C0E06DD839}" type="pres">
      <dgm:prSet presAssocID="{C92FFCE0-6366-4AC2-9407-9C6FF0243D95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D802F24F-1811-4920-8294-58BF677CE214}" type="pres">
      <dgm:prSet presAssocID="{764010AC-9A1F-4033-93C8-54CF6FAAAC0C}" presName="node" presStyleLbl="node1" presStyleIdx="6" presStyleCnt="10" custScaleX="210902" custScaleY="141404" custRadScaleRad="126717" custRadScaleInc="24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96419-EAC9-4BF7-AEB9-B91ECDC12811}" type="pres">
      <dgm:prSet presAssocID="{169E00A7-A52A-466D-9974-34A466C00D31}" presName="parTrans" presStyleLbl="sibTrans2D1" presStyleIdx="7" presStyleCnt="10" custScaleX="186565"/>
      <dgm:spPr/>
      <dgm:t>
        <a:bodyPr/>
        <a:lstStyle/>
        <a:p>
          <a:endParaRPr lang="ru-RU"/>
        </a:p>
      </dgm:t>
    </dgm:pt>
    <dgm:pt modelId="{6D7A429E-A56D-4D93-AB96-CC2716F62F3A}" type="pres">
      <dgm:prSet presAssocID="{169E00A7-A52A-466D-9974-34A466C00D31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5A8D83F1-B0EB-4C75-BBF9-171AC8BB2233}" type="pres">
      <dgm:prSet presAssocID="{2869C099-272B-4291-B8FE-82FF3B5D989F}" presName="node" presStyleLbl="node1" presStyleIdx="7" presStyleCnt="10" custScaleX="221306" custScaleY="176767" custRadScaleRad="128687" custRadScaleInc="231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BB261-EC45-42A9-8F69-02B348B8E873}" type="pres">
      <dgm:prSet presAssocID="{D39F66BA-26C8-4611-BEF1-4991A9614D9E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902153F4-291C-4643-817D-5C08F6E5D91C}" type="pres">
      <dgm:prSet presAssocID="{D39F66BA-26C8-4611-BEF1-4991A9614D9E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D439DA44-7DEA-4D49-B8D2-1D83A7C89422}" type="pres">
      <dgm:prSet presAssocID="{4118F4A2-91D2-4BF5-8EA1-DCD33E92AE11}" presName="node" presStyleLbl="node1" presStyleIdx="8" presStyleCnt="10" custScaleX="184444" custRadScaleRad="135308" custRadScaleInc="-9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4C536-4218-4C65-8F58-85A1BF4B3437}" type="pres">
      <dgm:prSet presAssocID="{13BDC1EE-BD57-41A3-BDA3-4D6EA45BE155}" presName="parTrans" presStyleLbl="sibTrans2D1" presStyleIdx="9" presStyleCnt="10" custScaleX="77052"/>
      <dgm:spPr/>
      <dgm:t>
        <a:bodyPr/>
        <a:lstStyle/>
        <a:p>
          <a:endParaRPr lang="ru-RU"/>
        </a:p>
      </dgm:t>
    </dgm:pt>
    <dgm:pt modelId="{5E96B68D-2F0B-4AB7-B2AA-E343B3550198}" type="pres">
      <dgm:prSet presAssocID="{13BDC1EE-BD57-41A3-BDA3-4D6EA45BE155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86541BA9-D58D-4CC7-B4A2-5F736690B3F9}" type="pres">
      <dgm:prSet presAssocID="{4A723DC8-48AE-464C-AA1A-E56FE2C2A78B}" presName="node" presStyleLbl="node1" presStyleIdx="9" presStyleCnt="10" custScaleX="215027" custRadScaleRad="110712" custRadScaleInc="-876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3861E3-9C40-4862-A7B2-AE9469C22F8C}" type="presOf" srcId="{169E00A7-A52A-466D-9974-34A466C00D31}" destId="{6D7A429E-A56D-4D93-AB96-CC2716F62F3A}" srcOrd="1" destOrd="0" presId="urn:microsoft.com/office/officeart/2005/8/layout/radial5"/>
    <dgm:cxn modelId="{895059B7-7414-45F0-8DBA-E0EBEBF4C19C}" type="presOf" srcId="{E54542C5-5D6F-4F7E-BCF3-1101B6E7A72E}" destId="{4DB6E0C4-54AC-4523-8E87-303912E484F9}" srcOrd="1" destOrd="0" presId="urn:microsoft.com/office/officeart/2005/8/layout/radial5"/>
    <dgm:cxn modelId="{BBC65FC9-B5BC-451A-9DE3-4E37E5218C3E}" type="presOf" srcId="{A6AF1962-64E4-446A-A4EC-3E3323B5E735}" destId="{309D601A-A0C5-4C9F-A30A-FD0EB154ADD7}" srcOrd="0" destOrd="0" presId="urn:microsoft.com/office/officeart/2005/8/layout/radial5"/>
    <dgm:cxn modelId="{5B7CA004-004B-46CC-A09B-B932F0DCB3FA}" srcId="{E61282B8-E4DF-4783-90BF-50E9F76D78D8}" destId="{4A723DC8-48AE-464C-AA1A-E56FE2C2A78B}" srcOrd="9" destOrd="0" parTransId="{13BDC1EE-BD57-41A3-BDA3-4D6EA45BE155}" sibTransId="{4C848015-E1A0-4BF3-BCDA-2FED552C742C}"/>
    <dgm:cxn modelId="{7DA0F821-E98D-4EAE-9ED7-CDBCB27B441B}" type="presOf" srcId="{952D38F1-9FA2-4DB0-894F-C8D8BCEB7399}" destId="{184AE48C-82D3-47D7-A71F-4A8733EEB81E}" srcOrd="0" destOrd="0" presId="urn:microsoft.com/office/officeart/2005/8/layout/radial5"/>
    <dgm:cxn modelId="{3175AE65-BDB6-4189-8D7F-7683CB7BDE46}" type="presOf" srcId="{C92FFCE0-6366-4AC2-9407-9C6FF0243D95}" destId="{94657553-9D4B-47F6-84B2-00C0E06DD839}" srcOrd="1" destOrd="0" presId="urn:microsoft.com/office/officeart/2005/8/layout/radial5"/>
    <dgm:cxn modelId="{BF42B685-D070-4C50-9CC1-05F723E5FAA5}" srcId="{E61282B8-E4DF-4783-90BF-50E9F76D78D8}" destId="{B3B435FE-8CC5-4631-8E6C-6D43C3AAF5CC}" srcOrd="1" destOrd="0" parTransId="{1C5A184E-DC84-4706-9052-AF150D6D90BF}" sibTransId="{594B27FF-F3D4-4E29-BD59-6CFE5F688B3B}"/>
    <dgm:cxn modelId="{BE67195F-DC83-429C-8DDC-944E202608F8}" type="presOf" srcId="{2869C099-272B-4291-B8FE-82FF3B5D989F}" destId="{5A8D83F1-B0EB-4C75-BBF9-171AC8BB2233}" srcOrd="0" destOrd="0" presId="urn:microsoft.com/office/officeart/2005/8/layout/radial5"/>
    <dgm:cxn modelId="{4C543559-5838-4CDF-831A-33845E9E267D}" type="presOf" srcId="{E61282B8-E4DF-4783-90BF-50E9F76D78D8}" destId="{1F34D122-05EB-46FA-8B50-EDDF96C517CD}" srcOrd="0" destOrd="0" presId="urn:microsoft.com/office/officeart/2005/8/layout/radial5"/>
    <dgm:cxn modelId="{F1B665EE-B216-40FF-A7DD-6A842FC9D756}" type="presOf" srcId="{75B5B528-4A40-4223-A76D-EA787F62E9D9}" destId="{D1CACF26-BF83-4704-97BD-FB2580ADE248}" srcOrd="0" destOrd="0" presId="urn:microsoft.com/office/officeart/2005/8/layout/radial5"/>
    <dgm:cxn modelId="{35A6B3F1-5E49-467A-8C22-A4E72FB8AA67}" type="presOf" srcId="{4118F4A2-91D2-4BF5-8EA1-DCD33E92AE11}" destId="{D439DA44-7DEA-4D49-B8D2-1D83A7C89422}" srcOrd="0" destOrd="0" presId="urn:microsoft.com/office/officeart/2005/8/layout/radial5"/>
    <dgm:cxn modelId="{8C748327-E356-4788-B4D8-F85CDDC23DEA}" type="presOf" srcId="{49E1785F-F201-4D78-B313-342257B0D942}" destId="{5169210B-0F41-45C5-BD8A-20EB34F81E08}" srcOrd="0" destOrd="0" presId="urn:microsoft.com/office/officeart/2005/8/layout/radial5"/>
    <dgm:cxn modelId="{F784346B-7AB2-4132-A77E-D7F64F1481A6}" type="presOf" srcId="{D39F66BA-26C8-4611-BEF1-4991A9614D9E}" destId="{2EDBB261-EC45-42A9-8F69-02B348B8E873}" srcOrd="0" destOrd="0" presId="urn:microsoft.com/office/officeart/2005/8/layout/radial5"/>
    <dgm:cxn modelId="{964C861C-9FCB-4EB7-96EF-E4D796D6205B}" srcId="{30ACB2CB-10C1-4B2B-8C50-F3E272920D95}" destId="{E61282B8-E4DF-4783-90BF-50E9F76D78D8}" srcOrd="0" destOrd="0" parTransId="{9836C479-9362-4AFA-A452-09E71D22F28C}" sibTransId="{9DC19450-809E-43BC-A9B7-D1E6622AEBA6}"/>
    <dgm:cxn modelId="{43372D03-626F-4FD7-B98A-006A5322F343}" type="presOf" srcId="{8AED201F-46F9-401C-A9F5-A0931A30F8AA}" destId="{A1DBFB20-615A-420B-8D6A-D21815CD326C}" srcOrd="1" destOrd="0" presId="urn:microsoft.com/office/officeart/2005/8/layout/radial5"/>
    <dgm:cxn modelId="{49C0AF8F-D1B4-4E2A-B908-7667C5C485FE}" srcId="{E61282B8-E4DF-4783-90BF-50E9F76D78D8}" destId="{75B5B528-4A40-4223-A76D-EA787F62E9D9}" srcOrd="3" destOrd="0" parTransId="{E54542C5-5D6F-4F7E-BCF3-1101B6E7A72E}" sibTransId="{7D34DA46-F98B-46FA-A4E9-A3BD091DBAD6}"/>
    <dgm:cxn modelId="{F812EF2B-68CE-4FEB-A08F-4D9FE9061163}" type="presOf" srcId="{C92FFCE0-6366-4AC2-9407-9C6FF0243D95}" destId="{486318AF-8B49-41AB-B407-C659A56A38C8}" srcOrd="0" destOrd="0" presId="urn:microsoft.com/office/officeart/2005/8/layout/radial5"/>
    <dgm:cxn modelId="{10483B9D-D809-4685-AA63-B5BDE42240D8}" type="presOf" srcId="{8AED201F-46F9-401C-A9F5-A0931A30F8AA}" destId="{DB26E835-24DB-4FBC-8E8F-26E8D43CB224}" srcOrd="0" destOrd="0" presId="urn:microsoft.com/office/officeart/2005/8/layout/radial5"/>
    <dgm:cxn modelId="{28D3571C-8B83-4247-9C67-610C04F4C6BC}" srcId="{E61282B8-E4DF-4783-90BF-50E9F76D78D8}" destId="{49E1785F-F201-4D78-B313-342257B0D942}" srcOrd="5" destOrd="0" parTransId="{A6AF1962-64E4-446A-A4EC-3E3323B5E735}" sibTransId="{25D6C29F-AA65-472A-95F1-E5ED5CDE6A57}"/>
    <dgm:cxn modelId="{A907B282-3FB6-471B-B1CA-B607E1B813AB}" type="presOf" srcId="{13BDC1EE-BD57-41A3-BDA3-4D6EA45BE155}" destId="{4194C536-4218-4C65-8F58-85A1BF4B3437}" srcOrd="0" destOrd="0" presId="urn:microsoft.com/office/officeart/2005/8/layout/radial5"/>
    <dgm:cxn modelId="{0260E9A8-07EA-49CC-ABE4-44452EBF923E}" type="presOf" srcId="{30ACB2CB-10C1-4B2B-8C50-F3E272920D95}" destId="{C0421889-7DEA-45A8-BC1E-0C0F45C9B2C2}" srcOrd="0" destOrd="0" presId="urn:microsoft.com/office/officeart/2005/8/layout/radial5"/>
    <dgm:cxn modelId="{F79F1183-D871-4DB7-A778-DBAAD8C5BFE5}" type="presOf" srcId="{A6AF1962-64E4-446A-A4EC-3E3323B5E735}" destId="{DA12F0E0-0BD9-4001-8C47-DFA71C5C0DD5}" srcOrd="1" destOrd="0" presId="urn:microsoft.com/office/officeart/2005/8/layout/radial5"/>
    <dgm:cxn modelId="{25B865EF-8C22-4188-BB13-8D1CBA13272C}" srcId="{E61282B8-E4DF-4783-90BF-50E9F76D78D8}" destId="{2869C099-272B-4291-B8FE-82FF3B5D989F}" srcOrd="7" destOrd="0" parTransId="{169E00A7-A52A-466D-9974-34A466C00D31}" sibTransId="{11D25E78-6C12-4CC1-82E4-35E9D8145710}"/>
    <dgm:cxn modelId="{7CB82D98-0C4E-496C-8655-FD6B1933C3F9}" srcId="{E61282B8-E4DF-4783-90BF-50E9F76D78D8}" destId="{596EC4B6-E894-4BC8-BF5A-2F9B524C7682}" srcOrd="2" destOrd="0" parTransId="{952D38F1-9FA2-4DB0-894F-C8D8BCEB7399}" sibTransId="{A373872B-12EC-4467-9439-AA0787997759}"/>
    <dgm:cxn modelId="{885F8A6E-EE02-4E33-A238-57E9F76ADF9F}" type="presOf" srcId="{64CFC1E1-9815-4762-8031-DCB2AF173BFF}" destId="{F6EDF2E8-DA98-4F3B-A6C0-7293E21737F9}" srcOrd="0" destOrd="0" presId="urn:microsoft.com/office/officeart/2005/8/layout/radial5"/>
    <dgm:cxn modelId="{988B3494-BD04-4BC0-AC05-97F5F2BA51C6}" type="presOf" srcId="{E54542C5-5D6F-4F7E-BCF3-1101B6E7A72E}" destId="{AE856246-72C1-44BA-9B7B-73BAE763E41F}" srcOrd="0" destOrd="0" presId="urn:microsoft.com/office/officeart/2005/8/layout/radial5"/>
    <dgm:cxn modelId="{0F76E816-DFA4-4DCE-9AA3-3D7E8B0DF18C}" type="presOf" srcId="{169E00A7-A52A-466D-9974-34A466C00D31}" destId="{83496419-EAC9-4BF7-AEB9-B91ECDC12811}" srcOrd="0" destOrd="0" presId="urn:microsoft.com/office/officeart/2005/8/layout/radial5"/>
    <dgm:cxn modelId="{70162466-CF05-4E35-A330-79882BEDBF9E}" srcId="{E61282B8-E4DF-4783-90BF-50E9F76D78D8}" destId="{64CFC1E1-9815-4762-8031-DCB2AF173BFF}" srcOrd="4" destOrd="0" parTransId="{8AED201F-46F9-401C-A9F5-A0931A30F8AA}" sibTransId="{C538D7C8-9D5C-4062-B857-183F8199E006}"/>
    <dgm:cxn modelId="{245F8D9E-8818-4E8D-84A4-B8097B03AE53}" type="presOf" srcId="{13BDC1EE-BD57-41A3-BDA3-4D6EA45BE155}" destId="{5E96B68D-2F0B-4AB7-B2AA-E343B3550198}" srcOrd="1" destOrd="0" presId="urn:microsoft.com/office/officeart/2005/8/layout/radial5"/>
    <dgm:cxn modelId="{07A52414-D9E6-437E-861F-2E354AB7C94D}" type="presOf" srcId="{D39F66BA-26C8-4611-BEF1-4991A9614D9E}" destId="{902153F4-291C-4643-817D-5C08F6E5D91C}" srcOrd="1" destOrd="0" presId="urn:microsoft.com/office/officeart/2005/8/layout/radial5"/>
    <dgm:cxn modelId="{16678058-42D2-49E7-B0CB-E40E144E1E81}" type="presOf" srcId="{4A723DC8-48AE-464C-AA1A-E56FE2C2A78B}" destId="{86541BA9-D58D-4CC7-B4A2-5F736690B3F9}" srcOrd="0" destOrd="0" presId="urn:microsoft.com/office/officeart/2005/8/layout/radial5"/>
    <dgm:cxn modelId="{A36E9CBC-37C0-4587-83BA-EB6BB025C7FC}" type="presOf" srcId="{952D38F1-9FA2-4DB0-894F-C8D8BCEB7399}" destId="{43BA230E-0EF2-4C5E-BFD2-8DB041412747}" srcOrd="1" destOrd="0" presId="urn:microsoft.com/office/officeart/2005/8/layout/radial5"/>
    <dgm:cxn modelId="{081BC1B6-5388-455F-B49A-D95143BBE6F9}" srcId="{E61282B8-E4DF-4783-90BF-50E9F76D78D8}" destId="{4118F4A2-91D2-4BF5-8EA1-DCD33E92AE11}" srcOrd="8" destOrd="0" parTransId="{D39F66BA-26C8-4611-BEF1-4991A9614D9E}" sibTransId="{09FEBAAE-1C00-428F-A378-294B226F5D40}"/>
    <dgm:cxn modelId="{1CCE06E3-3825-4097-88BB-3A07FE4C0DFD}" srcId="{E61282B8-E4DF-4783-90BF-50E9F76D78D8}" destId="{235B1A57-51AE-4E71-A58B-B17C7937D631}" srcOrd="0" destOrd="0" parTransId="{F86EFA5B-A5D4-4284-8315-C6E2037C6807}" sibTransId="{E97770D9-AACC-4083-904A-728E92F49F1F}"/>
    <dgm:cxn modelId="{77157AC4-C030-4AC1-93E8-E8741854C4FD}" type="presOf" srcId="{1C5A184E-DC84-4706-9052-AF150D6D90BF}" destId="{3557AB3A-3EBE-4ED0-B361-518C7CA5940A}" srcOrd="0" destOrd="0" presId="urn:microsoft.com/office/officeart/2005/8/layout/radial5"/>
    <dgm:cxn modelId="{DE9F8FA8-BC00-4241-A41C-CC1E91701699}" type="presOf" srcId="{764010AC-9A1F-4033-93C8-54CF6FAAAC0C}" destId="{D802F24F-1811-4920-8294-58BF677CE214}" srcOrd="0" destOrd="0" presId="urn:microsoft.com/office/officeart/2005/8/layout/radial5"/>
    <dgm:cxn modelId="{E8D995C1-DB25-4B98-876A-211AEC8A35EB}" srcId="{E61282B8-E4DF-4783-90BF-50E9F76D78D8}" destId="{764010AC-9A1F-4033-93C8-54CF6FAAAC0C}" srcOrd="6" destOrd="0" parTransId="{C92FFCE0-6366-4AC2-9407-9C6FF0243D95}" sibTransId="{6E1C6DA6-0F9F-4898-9573-3B822403F0E2}"/>
    <dgm:cxn modelId="{87DEA304-7123-476C-9A20-2235AF1283CC}" type="presOf" srcId="{F86EFA5B-A5D4-4284-8315-C6E2037C6807}" destId="{D8B99331-75CC-428B-82C3-E6F5AD3B09CD}" srcOrd="0" destOrd="0" presId="urn:microsoft.com/office/officeart/2005/8/layout/radial5"/>
    <dgm:cxn modelId="{8616FE49-4BB5-46DF-91E9-E9FB43F05303}" type="presOf" srcId="{B3B435FE-8CC5-4631-8E6C-6D43C3AAF5CC}" destId="{C678B7F4-3EC2-4565-B3C6-7CEE4CCBD4FC}" srcOrd="0" destOrd="0" presId="urn:microsoft.com/office/officeart/2005/8/layout/radial5"/>
    <dgm:cxn modelId="{46FE4A8B-41CE-4946-BB9E-D61ADFD056C5}" type="presOf" srcId="{1C5A184E-DC84-4706-9052-AF150D6D90BF}" destId="{AD57337A-F062-4971-B994-587153163E74}" srcOrd="1" destOrd="0" presId="urn:microsoft.com/office/officeart/2005/8/layout/radial5"/>
    <dgm:cxn modelId="{E9B4192E-9163-4E0E-9A15-E9153DDC2BBF}" type="presOf" srcId="{F86EFA5B-A5D4-4284-8315-C6E2037C6807}" destId="{050B47B4-5AA0-463E-AC9E-0B8AEAF0CCF9}" srcOrd="1" destOrd="0" presId="urn:microsoft.com/office/officeart/2005/8/layout/radial5"/>
    <dgm:cxn modelId="{861A31A1-24FF-4A3D-A1CA-7EDC7B8362A2}" type="presOf" srcId="{235B1A57-51AE-4E71-A58B-B17C7937D631}" destId="{525C7D80-0647-4BA2-8521-0FC0DD6D2671}" srcOrd="0" destOrd="0" presId="urn:microsoft.com/office/officeart/2005/8/layout/radial5"/>
    <dgm:cxn modelId="{7CB26B3C-1D54-4419-8166-BE3DE5D80615}" type="presOf" srcId="{596EC4B6-E894-4BC8-BF5A-2F9B524C7682}" destId="{993A0875-0F72-4987-8695-EC9A88E32ACE}" srcOrd="0" destOrd="0" presId="urn:microsoft.com/office/officeart/2005/8/layout/radial5"/>
    <dgm:cxn modelId="{EF88C9D5-05E5-4F51-9F44-4E90C21C9D08}" type="presParOf" srcId="{C0421889-7DEA-45A8-BC1E-0C0F45C9B2C2}" destId="{1F34D122-05EB-46FA-8B50-EDDF96C517CD}" srcOrd="0" destOrd="0" presId="urn:microsoft.com/office/officeart/2005/8/layout/radial5"/>
    <dgm:cxn modelId="{741B5442-732B-4B50-AC41-FA854A735FB3}" type="presParOf" srcId="{C0421889-7DEA-45A8-BC1E-0C0F45C9B2C2}" destId="{D8B99331-75CC-428B-82C3-E6F5AD3B09CD}" srcOrd="1" destOrd="0" presId="urn:microsoft.com/office/officeart/2005/8/layout/radial5"/>
    <dgm:cxn modelId="{EBCCCC4A-B270-4A94-BBA1-E08CDB9FA94D}" type="presParOf" srcId="{D8B99331-75CC-428B-82C3-E6F5AD3B09CD}" destId="{050B47B4-5AA0-463E-AC9E-0B8AEAF0CCF9}" srcOrd="0" destOrd="0" presId="urn:microsoft.com/office/officeart/2005/8/layout/radial5"/>
    <dgm:cxn modelId="{942B463E-22FA-447E-B5D4-7B5A36814922}" type="presParOf" srcId="{C0421889-7DEA-45A8-BC1E-0C0F45C9B2C2}" destId="{525C7D80-0647-4BA2-8521-0FC0DD6D2671}" srcOrd="2" destOrd="0" presId="urn:microsoft.com/office/officeart/2005/8/layout/radial5"/>
    <dgm:cxn modelId="{672449D4-557B-464A-8B20-29DEF9A5FA4D}" type="presParOf" srcId="{C0421889-7DEA-45A8-BC1E-0C0F45C9B2C2}" destId="{3557AB3A-3EBE-4ED0-B361-518C7CA5940A}" srcOrd="3" destOrd="0" presId="urn:microsoft.com/office/officeart/2005/8/layout/radial5"/>
    <dgm:cxn modelId="{F03ADEB4-E232-49FC-85A9-E2B1F8C08688}" type="presParOf" srcId="{3557AB3A-3EBE-4ED0-B361-518C7CA5940A}" destId="{AD57337A-F062-4971-B994-587153163E74}" srcOrd="0" destOrd="0" presId="urn:microsoft.com/office/officeart/2005/8/layout/radial5"/>
    <dgm:cxn modelId="{71E9C663-0C21-4471-9543-36E98A36010D}" type="presParOf" srcId="{C0421889-7DEA-45A8-BC1E-0C0F45C9B2C2}" destId="{C678B7F4-3EC2-4565-B3C6-7CEE4CCBD4FC}" srcOrd="4" destOrd="0" presId="urn:microsoft.com/office/officeart/2005/8/layout/radial5"/>
    <dgm:cxn modelId="{AE2889DD-0CDB-4C4A-A2F0-B26FA49B04F6}" type="presParOf" srcId="{C0421889-7DEA-45A8-BC1E-0C0F45C9B2C2}" destId="{184AE48C-82D3-47D7-A71F-4A8733EEB81E}" srcOrd="5" destOrd="0" presId="urn:microsoft.com/office/officeart/2005/8/layout/radial5"/>
    <dgm:cxn modelId="{2C396162-D431-47C4-B094-97A162C22EBD}" type="presParOf" srcId="{184AE48C-82D3-47D7-A71F-4A8733EEB81E}" destId="{43BA230E-0EF2-4C5E-BFD2-8DB041412747}" srcOrd="0" destOrd="0" presId="urn:microsoft.com/office/officeart/2005/8/layout/radial5"/>
    <dgm:cxn modelId="{7C5CAFD3-3392-4AE6-B172-15119AFC7630}" type="presParOf" srcId="{C0421889-7DEA-45A8-BC1E-0C0F45C9B2C2}" destId="{993A0875-0F72-4987-8695-EC9A88E32ACE}" srcOrd="6" destOrd="0" presId="urn:microsoft.com/office/officeart/2005/8/layout/radial5"/>
    <dgm:cxn modelId="{50DBE1FD-C30C-4B5A-A974-2A0D3A7E235C}" type="presParOf" srcId="{C0421889-7DEA-45A8-BC1E-0C0F45C9B2C2}" destId="{AE856246-72C1-44BA-9B7B-73BAE763E41F}" srcOrd="7" destOrd="0" presId="urn:microsoft.com/office/officeart/2005/8/layout/radial5"/>
    <dgm:cxn modelId="{5BA2764D-1FC0-4757-9F19-646B975F65AB}" type="presParOf" srcId="{AE856246-72C1-44BA-9B7B-73BAE763E41F}" destId="{4DB6E0C4-54AC-4523-8E87-303912E484F9}" srcOrd="0" destOrd="0" presId="urn:microsoft.com/office/officeart/2005/8/layout/radial5"/>
    <dgm:cxn modelId="{D19AC956-A243-430D-B8C9-0403ACF7DA86}" type="presParOf" srcId="{C0421889-7DEA-45A8-BC1E-0C0F45C9B2C2}" destId="{D1CACF26-BF83-4704-97BD-FB2580ADE248}" srcOrd="8" destOrd="0" presId="urn:microsoft.com/office/officeart/2005/8/layout/radial5"/>
    <dgm:cxn modelId="{EDBD509F-966C-4F75-922C-A78FBA6CAEBB}" type="presParOf" srcId="{C0421889-7DEA-45A8-BC1E-0C0F45C9B2C2}" destId="{DB26E835-24DB-4FBC-8E8F-26E8D43CB224}" srcOrd="9" destOrd="0" presId="urn:microsoft.com/office/officeart/2005/8/layout/radial5"/>
    <dgm:cxn modelId="{93953479-A9F0-4229-AFE2-DA86D097620E}" type="presParOf" srcId="{DB26E835-24DB-4FBC-8E8F-26E8D43CB224}" destId="{A1DBFB20-615A-420B-8D6A-D21815CD326C}" srcOrd="0" destOrd="0" presId="urn:microsoft.com/office/officeart/2005/8/layout/radial5"/>
    <dgm:cxn modelId="{5D4FFDD4-7835-414A-988F-FE8F8F3D2DDF}" type="presParOf" srcId="{C0421889-7DEA-45A8-BC1E-0C0F45C9B2C2}" destId="{F6EDF2E8-DA98-4F3B-A6C0-7293E21737F9}" srcOrd="10" destOrd="0" presId="urn:microsoft.com/office/officeart/2005/8/layout/radial5"/>
    <dgm:cxn modelId="{D300E6A9-ABDA-4B8A-9837-9CE761D42825}" type="presParOf" srcId="{C0421889-7DEA-45A8-BC1E-0C0F45C9B2C2}" destId="{309D601A-A0C5-4C9F-A30A-FD0EB154ADD7}" srcOrd="11" destOrd="0" presId="urn:microsoft.com/office/officeart/2005/8/layout/radial5"/>
    <dgm:cxn modelId="{8A76A46B-A43E-4491-BA9B-C5F8C9EC78EE}" type="presParOf" srcId="{309D601A-A0C5-4C9F-A30A-FD0EB154ADD7}" destId="{DA12F0E0-0BD9-4001-8C47-DFA71C5C0DD5}" srcOrd="0" destOrd="0" presId="urn:microsoft.com/office/officeart/2005/8/layout/radial5"/>
    <dgm:cxn modelId="{72B2FE35-DE46-4CF4-BB7F-4FE500DEE6FB}" type="presParOf" srcId="{C0421889-7DEA-45A8-BC1E-0C0F45C9B2C2}" destId="{5169210B-0F41-45C5-BD8A-20EB34F81E08}" srcOrd="12" destOrd="0" presId="urn:microsoft.com/office/officeart/2005/8/layout/radial5"/>
    <dgm:cxn modelId="{00BA3AD8-CE5B-4B81-BE06-7150726C9EA0}" type="presParOf" srcId="{C0421889-7DEA-45A8-BC1E-0C0F45C9B2C2}" destId="{486318AF-8B49-41AB-B407-C659A56A38C8}" srcOrd="13" destOrd="0" presId="urn:microsoft.com/office/officeart/2005/8/layout/radial5"/>
    <dgm:cxn modelId="{AC51941F-AC6A-4094-B2CA-FE854CAD56CA}" type="presParOf" srcId="{486318AF-8B49-41AB-B407-C659A56A38C8}" destId="{94657553-9D4B-47F6-84B2-00C0E06DD839}" srcOrd="0" destOrd="0" presId="urn:microsoft.com/office/officeart/2005/8/layout/radial5"/>
    <dgm:cxn modelId="{029E5F32-4982-4E36-8A9D-7376506DE1F4}" type="presParOf" srcId="{C0421889-7DEA-45A8-BC1E-0C0F45C9B2C2}" destId="{D802F24F-1811-4920-8294-58BF677CE214}" srcOrd="14" destOrd="0" presId="urn:microsoft.com/office/officeart/2005/8/layout/radial5"/>
    <dgm:cxn modelId="{0BC8FB22-99FE-4C3F-9ECB-4452EA2F002C}" type="presParOf" srcId="{C0421889-7DEA-45A8-BC1E-0C0F45C9B2C2}" destId="{83496419-EAC9-4BF7-AEB9-B91ECDC12811}" srcOrd="15" destOrd="0" presId="urn:microsoft.com/office/officeart/2005/8/layout/radial5"/>
    <dgm:cxn modelId="{808FB676-CD02-41CC-B419-688575A6A4A4}" type="presParOf" srcId="{83496419-EAC9-4BF7-AEB9-B91ECDC12811}" destId="{6D7A429E-A56D-4D93-AB96-CC2716F62F3A}" srcOrd="0" destOrd="0" presId="urn:microsoft.com/office/officeart/2005/8/layout/radial5"/>
    <dgm:cxn modelId="{AB0F015B-C262-4F72-8B01-86A462CAFD10}" type="presParOf" srcId="{C0421889-7DEA-45A8-BC1E-0C0F45C9B2C2}" destId="{5A8D83F1-B0EB-4C75-BBF9-171AC8BB2233}" srcOrd="16" destOrd="0" presId="urn:microsoft.com/office/officeart/2005/8/layout/radial5"/>
    <dgm:cxn modelId="{64742121-BFD4-499B-A2ED-8215BC601D38}" type="presParOf" srcId="{C0421889-7DEA-45A8-BC1E-0C0F45C9B2C2}" destId="{2EDBB261-EC45-42A9-8F69-02B348B8E873}" srcOrd="17" destOrd="0" presId="urn:microsoft.com/office/officeart/2005/8/layout/radial5"/>
    <dgm:cxn modelId="{E57E02D6-3B1E-48A0-9792-CB364C881FF5}" type="presParOf" srcId="{2EDBB261-EC45-42A9-8F69-02B348B8E873}" destId="{902153F4-291C-4643-817D-5C08F6E5D91C}" srcOrd="0" destOrd="0" presId="urn:microsoft.com/office/officeart/2005/8/layout/radial5"/>
    <dgm:cxn modelId="{36B6491C-C514-489D-BD90-253E34D24383}" type="presParOf" srcId="{C0421889-7DEA-45A8-BC1E-0C0F45C9B2C2}" destId="{D439DA44-7DEA-4D49-B8D2-1D83A7C89422}" srcOrd="18" destOrd="0" presId="urn:microsoft.com/office/officeart/2005/8/layout/radial5"/>
    <dgm:cxn modelId="{285C0EBE-78A9-498D-B070-A6B35C52E548}" type="presParOf" srcId="{C0421889-7DEA-45A8-BC1E-0C0F45C9B2C2}" destId="{4194C536-4218-4C65-8F58-85A1BF4B3437}" srcOrd="19" destOrd="0" presId="urn:microsoft.com/office/officeart/2005/8/layout/radial5"/>
    <dgm:cxn modelId="{F0BEAA80-4673-4F6A-85FA-8FA008300283}" type="presParOf" srcId="{4194C536-4218-4C65-8F58-85A1BF4B3437}" destId="{5E96B68D-2F0B-4AB7-B2AA-E343B3550198}" srcOrd="0" destOrd="0" presId="urn:microsoft.com/office/officeart/2005/8/layout/radial5"/>
    <dgm:cxn modelId="{0A9D7977-B1A8-4A32-A5F2-3CF5CD94E72A}" type="presParOf" srcId="{C0421889-7DEA-45A8-BC1E-0C0F45C9B2C2}" destId="{86541BA9-D58D-4CC7-B4A2-5F736690B3F9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2EADEE-9FD5-476A-8845-AE0DF8ED0A7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02920E-B03E-40E5-AD3E-4C32F0C2C29A}">
      <dgm:prSet phldrT="[Текст]"/>
      <dgm:spPr/>
      <dgm:t>
        <a:bodyPr/>
        <a:lstStyle/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48A39B81-2F3A-4FEF-A939-27B4C5184109}" type="parTrans" cxnId="{4239E208-DFBE-4C67-892E-1FB2C5AEED31}">
      <dgm:prSet/>
      <dgm:spPr/>
      <dgm:t>
        <a:bodyPr/>
        <a:lstStyle/>
        <a:p>
          <a:endParaRPr lang="ru-RU"/>
        </a:p>
      </dgm:t>
    </dgm:pt>
    <dgm:pt modelId="{8A701CA9-E2D4-4551-A87D-64FB1E348F91}" type="sibTrans" cxnId="{4239E208-DFBE-4C67-892E-1FB2C5AEED31}">
      <dgm:prSet/>
      <dgm:spPr/>
      <dgm:t>
        <a:bodyPr/>
        <a:lstStyle/>
        <a:p>
          <a:endParaRPr lang="ru-RU"/>
        </a:p>
      </dgm:t>
    </dgm:pt>
    <dgm:pt modelId="{AAE212DB-6F8A-42EE-A336-C50BD5F161D5}">
      <dgm:prSet phldrT="[Текст]" phldr="1"/>
      <dgm:spPr/>
      <dgm:t>
        <a:bodyPr/>
        <a:lstStyle/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66ECAADE-AAA1-486D-ACBE-DA54F59068F2}" type="parTrans" cxnId="{803EA24D-C393-4983-B601-DC634539C648}">
      <dgm:prSet/>
      <dgm:spPr/>
      <dgm:t>
        <a:bodyPr/>
        <a:lstStyle/>
        <a:p>
          <a:endParaRPr lang="ru-RU"/>
        </a:p>
      </dgm:t>
    </dgm:pt>
    <dgm:pt modelId="{03378614-6DAE-45AE-B8C9-DE2B468CD72D}" type="sibTrans" cxnId="{803EA24D-C393-4983-B601-DC634539C648}">
      <dgm:prSet/>
      <dgm:spPr/>
      <dgm:t>
        <a:bodyPr/>
        <a:lstStyle/>
        <a:p>
          <a:endParaRPr lang="ru-RU"/>
        </a:p>
      </dgm:t>
    </dgm:pt>
    <dgm:pt modelId="{7157F7DE-D8AB-4F9B-959D-5FE89BEB72D0}">
      <dgm:prSet phldrT="[Текст]" phldr="1"/>
      <dgm:spPr/>
      <dgm:t>
        <a:bodyPr/>
        <a:lstStyle/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83765E3D-C4E5-44BB-95C8-17456A866B9D}" type="parTrans" cxnId="{F467DC08-FE88-4F39-983E-F8BB5E8998D4}">
      <dgm:prSet/>
      <dgm:spPr/>
      <dgm:t>
        <a:bodyPr/>
        <a:lstStyle/>
        <a:p>
          <a:endParaRPr lang="ru-RU"/>
        </a:p>
      </dgm:t>
    </dgm:pt>
    <dgm:pt modelId="{D5D12CC2-D200-4F4D-8D5F-DB110C0018A6}" type="sibTrans" cxnId="{F467DC08-FE88-4F39-983E-F8BB5E8998D4}">
      <dgm:prSet/>
      <dgm:spPr/>
      <dgm:t>
        <a:bodyPr/>
        <a:lstStyle/>
        <a:p>
          <a:endParaRPr lang="ru-RU"/>
        </a:p>
      </dgm:t>
    </dgm:pt>
    <dgm:pt modelId="{7561FAD5-8FFD-41DF-AB4D-78FD9551F255}">
      <dgm:prSet custT="1"/>
      <dgm:spPr>
        <a:blipFill rotWithShape="0">
          <a:blip xmlns:r="http://schemas.openxmlformats.org/officeDocument/2006/relationships" r:embed="rId1">
            <a:lum contrast="-61000"/>
          </a:blip>
          <a:stretch>
            <a:fillRect/>
          </a:stretch>
        </a:blipFill>
      </dgm:spPr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СЕСТРИНСКИЕ ВМЕШАТЕЛЬСТВА</a:t>
          </a:r>
        </a:p>
        <a:p>
          <a:endParaRPr lang="ru-RU" sz="2400" b="1" dirty="0">
            <a:latin typeface="Arial" pitchFamily="34" charset="0"/>
            <a:cs typeface="Arial" pitchFamily="34" charset="0"/>
          </a:endParaRPr>
        </a:p>
        <a:p>
          <a:endParaRPr lang="ru-RU" sz="2400" b="1" dirty="0">
            <a:latin typeface="Arial" pitchFamily="34" charset="0"/>
            <a:cs typeface="Arial" pitchFamily="34" charset="0"/>
          </a:endParaRPr>
        </a:p>
      </dgm:t>
    </dgm:pt>
    <dgm:pt modelId="{333CCBEF-4A50-4A1D-A3A2-3D74073B040A}" type="parTrans" cxnId="{63222F33-EB7A-421F-87FC-439063A384D9}">
      <dgm:prSet/>
      <dgm:spPr/>
      <dgm:t>
        <a:bodyPr/>
        <a:lstStyle/>
        <a:p>
          <a:endParaRPr lang="ru-RU"/>
        </a:p>
      </dgm:t>
    </dgm:pt>
    <dgm:pt modelId="{8E372A08-BFB1-447B-8F6D-1BF21629B9FB}" type="sibTrans" cxnId="{63222F33-EB7A-421F-87FC-439063A384D9}">
      <dgm:prSet/>
      <dgm:spPr/>
      <dgm:t>
        <a:bodyPr/>
        <a:lstStyle/>
        <a:p>
          <a:endParaRPr lang="ru-RU"/>
        </a:p>
      </dgm:t>
    </dgm:pt>
    <dgm:pt modelId="{F9E8D14F-0CD9-42FC-A6BF-5D84A373048E}">
      <dgm:prSet phldrT="[Текст]" custT="1"/>
      <dgm:spPr/>
      <dgm:t>
        <a:bodyPr/>
        <a:lstStyle/>
        <a:p>
          <a:r>
            <a:rPr lang="ru-RU" sz="2400" b="1" dirty="0">
              <a:latin typeface="Arial" pitchFamily="34" charset="0"/>
              <a:cs typeface="Arial" pitchFamily="34" charset="0"/>
            </a:rPr>
            <a:t>ЦЕЛИ</a:t>
          </a:r>
        </a:p>
      </dgm:t>
    </dgm:pt>
    <dgm:pt modelId="{A9C40ADC-06E9-4137-A3FA-67981689022D}" type="sibTrans" cxnId="{CB2BE2C9-270C-474C-A8C5-F0DACDABCD4F}">
      <dgm:prSet/>
      <dgm:spPr/>
      <dgm:t>
        <a:bodyPr/>
        <a:lstStyle/>
        <a:p>
          <a:endParaRPr lang="ru-RU"/>
        </a:p>
      </dgm:t>
    </dgm:pt>
    <dgm:pt modelId="{74A9049E-E026-421A-92E6-4CAFEA50721D}" type="parTrans" cxnId="{CB2BE2C9-270C-474C-A8C5-F0DACDABCD4F}">
      <dgm:prSet/>
      <dgm:spPr/>
      <dgm:t>
        <a:bodyPr/>
        <a:lstStyle/>
        <a:p>
          <a:endParaRPr lang="ru-RU"/>
        </a:p>
      </dgm:t>
    </dgm:pt>
    <dgm:pt modelId="{7EF0D650-D263-43E9-B205-042488668E06}">
      <dgm:prSet phldrT="[Текст]" custT="1"/>
      <dgm:spPr>
        <a:blipFill rotWithShape="0">
          <a:blip xmlns:r="http://schemas.openxmlformats.org/officeDocument/2006/relationships" r:embed="rId2">
            <a:lum bright="12000" contrast="-67000"/>
          </a:blip>
          <a:stretch>
            <a:fillRect/>
          </a:stretch>
        </a:blipFill>
      </dgm:spPr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ПЛАНИРОВАНИЕ</a:t>
          </a:r>
        </a:p>
      </dgm:t>
    </dgm:pt>
    <dgm:pt modelId="{E295DF5B-B728-4BC0-B49E-0CB09A825DFE}" type="sibTrans" cxnId="{341C9B9F-BB69-438C-9A33-D0EF811FC258}">
      <dgm:prSet/>
      <dgm:spPr/>
      <dgm:t>
        <a:bodyPr/>
        <a:lstStyle/>
        <a:p>
          <a:endParaRPr lang="ru-RU"/>
        </a:p>
      </dgm:t>
    </dgm:pt>
    <dgm:pt modelId="{FE2343BC-FE82-4778-A242-47BF9FD40902}" type="parTrans" cxnId="{341C9B9F-BB69-438C-9A33-D0EF811FC258}">
      <dgm:prSet/>
      <dgm:spPr/>
      <dgm:t>
        <a:bodyPr/>
        <a:lstStyle/>
        <a:p>
          <a:endParaRPr lang="ru-RU"/>
        </a:p>
      </dgm:t>
    </dgm:pt>
    <dgm:pt modelId="{08E8D42F-E308-4F35-8DE9-CDB3B6F8CBE0}">
      <dgm:prSet phldrT="[Текст]" custT="1"/>
      <dgm:spPr>
        <a:blipFill rotWithShape="0">
          <a:blip xmlns:r="http://schemas.openxmlformats.org/officeDocument/2006/relationships" r:embed="rId3">
            <a:lum bright="-52000" contrast="-4000"/>
          </a:blip>
          <a:stretch>
            <a:fillRect/>
          </a:stretch>
        </a:blipFill>
      </dgm:spPr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СБОР ИНФОРМАЦИИ О ПАЦИЕНТЕ</a:t>
          </a:r>
        </a:p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ВЫЯВЛЕНИЕ ПРОБЛЕМ</a:t>
          </a:r>
        </a:p>
      </dgm:t>
    </dgm:pt>
    <dgm:pt modelId="{636C07F6-C0CC-415E-B50D-3C850921EEE7}" type="sibTrans" cxnId="{5D98BB87-C67D-4B3B-9469-50E36A3C6C21}">
      <dgm:prSet/>
      <dgm:spPr/>
      <dgm:t>
        <a:bodyPr/>
        <a:lstStyle/>
        <a:p>
          <a:endParaRPr lang="ru-RU"/>
        </a:p>
      </dgm:t>
    </dgm:pt>
    <dgm:pt modelId="{78FA9496-30EE-44FA-AA13-1A4ED5537204}" type="parTrans" cxnId="{5D98BB87-C67D-4B3B-9469-50E36A3C6C21}">
      <dgm:prSet/>
      <dgm:spPr/>
      <dgm:t>
        <a:bodyPr/>
        <a:lstStyle/>
        <a:p>
          <a:endParaRPr lang="ru-RU"/>
        </a:p>
      </dgm:t>
    </dgm:pt>
    <dgm:pt modelId="{7047FB6F-6F13-4377-993C-CB52E9BCF3FA}">
      <dgm:prSet custT="1"/>
      <dgm:spPr>
        <a:blipFill rotWithShape="0">
          <a:blip xmlns:r="http://schemas.openxmlformats.org/officeDocument/2006/relationships" r:embed="rId4">
            <a:lum bright="-47000"/>
          </a:blip>
          <a:stretch>
            <a:fillRect/>
          </a:stretch>
        </a:blipFill>
      </dgm:spPr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ОЦЕНКА РЕЗУЛЬТАТА</a:t>
          </a:r>
        </a:p>
        <a:p>
          <a:endParaRPr lang="ru-RU" sz="2400" b="1" dirty="0">
            <a:latin typeface="Arial" pitchFamily="34" charset="0"/>
            <a:cs typeface="Arial" pitchFamily="34" charset="0"/>
          </a:endParaRPr>
        </a:p>
        <a:p>
          <a:endParaRPr lang="ru-RU" sz="2400" b="1" dirty="0">
            <a:latin typeface="Arial" pitchFamily="34" charset="0"/>
            <a:cs typeface="Arial" pitchFamily="34" charset="0"/>
          </a:endParaRPr>
        </a:p>
        <a:p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60161AB1-6745-4CA5-A500-087ED13C8584}" type="parTrans" cxnId="{4F36E409-CFDD-4FDB-B4AF-668370FDA0B5}">
      <dgm:prSet/>
      <dgm:spPr/>
      <dgm:t>
        <a:bodyPr/>
        <a:lstStyle/>
        <a:p>
          <a:endParaRPr lang="ru-RU"/>
        </a:p>
      </dgm:t>
    </dgm:pt>
    <dgm:pt modelId="{A75B7499-8AF0-4B90-A0FF-38E9E5B261A8}" type="sibTrans" cxnId="{4F36E409-CFDD-4FDB-B4AF-668370FDA0B5}">
      <dgm:prSet/>
      <dgm:spPr/>
      <dgm:t>
        <a:bodyPr/>
        <a:lstStyle/>
        <a:p>
          <a:endParaRPr lang="ru-RU"/>
        </a:p>
      </dgm:t>
    </dgm:pt>
    <dgm:pt modelId="{F21E9D4A-FD99-4100-ACFB-6ACFD116BE86}" type="pres">
      <dgm:prSet presAssocID="{B22EADEE-9FD5-476A-8845-AE0DF8ED0A7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01C804-B20A-41A8-B17B-259AD55CCF08}" type="pres">
      <dgm:prSet presAssocID="{B22EADEE-9FD5-476A-8845-AE0DF8ED0A77}" presName="matrix" presStyleCnt="0"/>
      <dgm:spPr/>
    </dgm:pt>
    <dgm:pt modelId="{00CA6780-96DD-4B3B-A7AA-30A8118DE892}" type="pres">
      <dgm:prSet presAssocID="{B22EADEE-9FD5-476A-8845-AE0DF8ED0A77}" presName="tile1" presStyleLbl="node1" presStyleIdx="0" presStyleCnt="4"/>
      <dgm:spPr/>
      <dgm:t>
        <a:bodyPr/>
        <a:lstStyle/>
        <a:p>
          <a:endParaRPr lang="ru-RU"/>
        </a:p>
      </dgm:t>
    </dgm:pt>
    <dgm:pt modelId="{9581997B-8869-4082-86B6-7485A7133D29}" type="pres">
      <dgm:prSet presAssocID="{B22EADEE-9FD5-476A-8845-AE0DF8ED0A7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4CD90-5E12-45D9-934D-57DD73DCA1A6}" type="pres">
      <dgm:prSet presAssocID="{B22EADEE-9FD5-476A-8845-AE0DF8ED0A77}" presName="tile2" presStyleLbl="node1" presStyleIdx="1" presStyleCnt="4"/>
      <dgm:spPr/>
      <dgm:t>
        <a:bodyPr/>
        <a:lstStyle/>
        <a:p>
          <a:endParaRPr lang="ru-RU"/>
        </a:p>
      </dgm:t>
    </dgm:pt>
    <dgm:pt modelId="{F4459885-2151-49EB-91A0-1F50C5BC891F}" type="pres">
      <dgm:prSet presAssocID="{B22EADEE-9FD5-476A-8845-AE0DF8ED0A7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FE890-C1BF-48EC-B92C-86933A77B523}" type="pres">
      <dgm:prSet presAssocID="{B22EADEE-9FD5-476A-8845-AE0DF8ED0A77}" presName="tile3" presStyleLbl="node1" presStyleIdx="2" presStyleCnt="4"/>
      <dgm:spPr/>
      <dgm:t>
        <a:bodyPr/>
        <a:lstStyle/>
        <a:p>
          <a:endParaRPr lang="ru-RU"/>
        </a:p>
      </dgm:t>
    </dgm:pt>
    <dgm:pt modelId="{9485C8C8-A85A-4B5C-AD55-875E1D29872B}" type="pres">
      <dgm:prSet presAssocID="{B22EADEE-9FD5-476A-8845-AE0DF8ED0A7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0EA22-5365-4FFC-A924-A929E22E12A4}" type="pres">
      <dgm:prSet presAssocID="{B22EADEE-9FD5-476A-8845-AE0DF8ED0A77}" presName="tile4" presStyleLbl="node1" presStyleIdx="3" presStyleCnt="4" custLinFactNeighborX="-1022" custLinFactNeighborY="1370"/>
      <dgm:spPr/>
      <dgm:t>
        <a:bodyPr/>
        <a:lstStyle/>
        <a:p>
          <a:endParaRPr lang="ru-RU"/>
        </a:p>
      </dgm:t>
    </dgm:pt>
    <dgm:pt modelId="{AD1263D7-ACEF-41B7-94FD-A4206E92CD8F}" type="pres">
      <dgm:prSet presAssocID="{B22EADEE-9FD5-476A-8845-AE0DF8ED0A7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826AF-3B58-421C-86D5-4775519675B1}" type="pres">
      <dgm:prSet presAssocID="{B22EADEE-9FD5-476A-8845-AE0DF8ED0A77}" presName="centerTile" presStyleLbl="fgShp" presStyleIdx="0" presStyleCnt="1" custScaleX="86994" custScaleY="82192" custLinFactNeighborX="-583" custLinFactNeighborY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D71A5BE3-4705-4CD5-BAD8-D2FAC4C466B5}" type="presOf" srcId="{7561FAD5-8FFD-41DF-AB4D-78FD9551F255}" destId="{39BFE890-C1BF-48EC-B92C-86933A77B523}" srcOrd="0" destOrd="0" presId="urn:microsoft.com/office/officeart/2005/8/layout/matrix1"/>
    <dgm:cxn modelId="{E76003A6-335F-42AA-B658-A789B8692508}" type="presOf" srcId="{7EF0D650-D263-43E9-B205-042488668E06}" destId="{0CC4CD90-5E12-45D9-934D-57DD73DCA1A6}" srcOrd="0" destOrd="0" presId="urn:microsoft.com/office/officeart/2005/8/layout/matrix1"/>
    <dgm:cxn modelId="{4239E208-DFBE-4C67-892E-1FB2C5AEED31}" srcId="{B22EADEE-9FD5-476A-8845-AE0DF8ED0A77}" destId="{E802920E-B03E-40E5-AD3E-4C32F0C2C29A}" srcOrd="1" destOrd="0" parTransId="{48A39B81-2F3A-4FEF-A939-27B4C5184109}" sibTransId="{8A701CA9-E2D4-4551-A87D-64FB1E348F91}"/>
    <dgm:cxn modelId="{CB2BE2C9-270C-474C-A8C5-F0DACDABCD4F}" srcId="{B22EADEE-9FD5-476A-8845-AE0DF8ED0A77}" destId="{F9E8D14F-0CD9-42FC-A6BF-5D84A373048E}" srcOrd="0" destOrd="0" parTransId="{74A9049E-E026-421A-92E6-4CAFEA50721D}" sibTransId="{A9C40ADC-06E9-4137-A3FA-67981689022D}"/>
    <dgm:cxn modelId="{341C9B9F-BB69-438C-9A33-D0EF811FC258}" srcId="{F9E8D14F-0CD9-42FC-A6BF-5D84A373048E}" destId="{7EF0D650-D263-43E9-B205-042488668E06}" srcOrd="1" destOrd="0" parTransId="{FE2343BC-FE82-4778-A242-47BF9FD40902}" sibTransId="{E295DF5B-B728-4BC0-B49E-0CB09A825DFE}"/>
    <dgm:cxn modelId="{63222F33-EB7A-421F-87FC-439063A384D9}" srcId="{F9E8D14F-0CD9-42FC-A6BF-5D84A373048E}" destId="{7561FAD5-8FFD-41DF-AB4D-78FD9551F255}" srcOrd="2" destOrd="0" parTransId="{333CCBEF-4A50-4A1D-A3A2-3D74073B040A}" sibTransId="{8E372A08-BFB1-447B-8F6D-1BF21629B9FB}"/>
    <dgm:cxn modelId="{A8846FEA-44F3-4A0B-BBD3-4C0C30695F45}" type="presOf" srcId="{08E8D42F-E308-4F35-8DE9-CDB3B6F8CBE0}" destId="{9581997B-8869-4082-86B6-7485A7133D29}" srcOrd="1" destOrd="0" presId="urn:microsoft.com/office/officeart/2005/8/layout/matrix1"/>
    <dgm:cxn modelId="{F467DC08-FE88-4F39-983E-F8BB5E8998D4}" srcId="{E802920E-B03E-40E5-AD3E-4C32F0C2C29A}" destId="{7157F7DE-D8AB-4F9B-959D-5FE89BEB72D0}" srcOrd="1" destOrd="0" parTransId="{83765E3D-C4E5-44BB-95C8-17456A866B9D}" sibTransId="{D5D12CC2-D200-4F4D-8D5F-DB110C0018A6}"/>
    <dgm:cxn modelId="{4F36E409-CFDD-4FDB-B4AF-668370FDA0B5}" srcId="{F9E8D14F-0CD9-42FC-A6BF-5D84A373048E}" destId="{7047FB6F-6F13-4377-993C-CB52E9BCF3FA}" srcOrd="3" destOrd="0" parTransId="{60161AB1-6745-4CA5-A500-087ED13C8584}" sibTransId="{A75B7499-8AF0-4B90-A0FF-38E9E5B261A8}"/>
    <dgm:cxn modelId="{03497C51-C3AA-49B8-927C-766732009D01}" type="presOf" srcId="{B22EADEE-9FD5-476A-8845-AE0DF8ED0A77}" destId="{F21E9D4A-FD99-4100-ACFB-6ACFD116BE86}" srcOrd="0" destOrd="0" presId="urn:microsoft.com/office/officeart/2005/8/layout/matrix1"/>
    <dgm:cxn modelId="{7E80987D-DCB0-4BCE-8D6E-0EDC32559E52}" type="presOf" srcId="{08E8D42F-E308-4F35-8DE9-CDB3B6F8CBE0}" destId="{00CA6780-96DD-4B3B-A7AA-30A8118DE892}" srcOrd="0" destOrd="0" presId="urn:microsoft.com/office/officeart/2005/8/layout/matrix1"/>
    <dgm:cxn modelId="{803EA24D-C393-4983-B601-DC634539C648}" srcId="{E802920E-B03E-40E5-AD3E-4C32F0C2C29A}" destId="{AAE212DB-6F8A-42EE-A336-C50BD5F161D5}" srcOrd="0" destOrd="0" parTransId="{66ECAADE-AAA1-486D-ACBE-DA54F59068F2}" sibTransId="{03378614-6DAE-45AE-B8C9-DE2B468CD72D}"/>
    <dgm:cxn modelId="{4D82A7EC-FCE0-4015-92D4-4D92E9D6D8E3}" type="presOf" srcId="{7047FB6F-6F13-4377-993C-CB52E9BCF3FA}" destId="{AD00EA22-5365-4FFC-A924-A929E22E12A4}" srcOrd="0" destOrd="0" presId="urn:microsoft.com/office/officeart/2005/8/layout/matrix1"/>
    <dgm:cxn modelId="{D42F97B5-5FC0-448D-A89A-8AA98100A861}" type="presOf" srcId="{F9E8D14F-0CD9-42FC-A6BF-5D84A373048E}" destId="{F16826AF-3B58-421C-86D5-4775519675B1}" srcOrd="0" destOrd="0" presId="urn:microsoft.com/office/officeart/2005/8/layout/matrix1"/>
    <dgm:cxn modelId="{AB21DBD1-30E2-4E1A-81DC-3F8B6864D7CF}" type="presOf" srcId="{7047FB6F-6F13-4377-993C-CB52E9BCF3FA}" destId="{AD1263D7-ACEF-41B7-94FD-A4206E92CD8F}" srcOrd="1" destOrd="0" presId="urn:microsoft.com/office/officeart/2005/8/layout/matrix1"/>
    <dgm:cxn modelId="{C17BBA57-6D3F-4289-BEB4-E539BF080259}" type="presOf" srcId="{7EF0D650-D263-43E9-B205-042488668E06}" destId="{F4459885-2151-49EB-91A0-1F50C5BC891F}" srcOrd="1" destOrd="0" presId="urn:microsoft.com/office/officeart/2005/8/layout/matrix1"/>
    <dgm:cxn modelId="{5D98BB87-C67D-4B3B-9469-50E36A3C6C21}" srcId="{F9E8D14F-0CD9-42FC-A6BF-5D84A373048E}" destId="{08E8D42F-E308-4F35-8DE9-CDB3B6F8CBE0}" srcOrd="0" destOrd="0" parTransId="{78FA9496-30EE-44FA-AA13-1A4ED5537204}" sibTransId="{636C07F6-C0CC-415E-B50D-3C850921EEE7}"/>
    <dgm:cxn modelId="{4A1535CB-F670-458F-965E-8C73F76F57AD}" type="presOf" srcId="{7561FAD5-8FFD-41DF-AB4D-78FD9551F255}" destId="{9485C8C8-A85A-4B5C-AD55-875E1D29872B}" srcOrd="1" destOrd="0" presId="urn:microsoft.com/office/officeart/2005/8/layout/matrix1"/>
    <dgm:cxn modelId="{AC620B7F-F885-4092-84F8-4B3553C9EFA4}" type="presParOf" srcId="{F21E9D4A-FD99-4100-ACFB-6ACFD116BE86}" destId="{A901C804-B20A-41A8-B17B-259AD55CCF08}" srcOrd="0" destOrd="0" presId="urn:microsoft.com/office/officeart/2005/8/layout/matrix1"/>
    <dgm:cxn modelId="{E6C01446-A34C-43F6-815C-10AC5053220A}" type="presParOf" srcId="{A901C804-B20A-41A8-B17B-259AD55CCF08}" destId="{00CA6780-96DD-4B3B-A7AA-30A8118DE892}" srcOrd="0" destOrd="0" presId="urn:microsoft.com/office/officeart/2005/8/layout/matrix1"/>
    <dgm:cxn modelId="{2A8637EA-1A5C-4FE2-AA28-0266301A15C3}" type="presParOf" srcId="{A901C804-B20A-41A8-B17B-259AD55CCF08}" destId="{9581997B-8869-4082-86B6-7485A7133D29}" srcOrd="1" destOrd="0" presId="urn:microsoft.com/office/officeart/2005/8/layout/matrix1"/>
    <dgm:cxn modelId="{9C42D947-BD23-49BB-B537-95C975DC4158}" type="presParOf" srcId="{A901C804-B20A-41A8-B17B-259AD55CCF08}" destId="{0CC4CD90-5E12-45D9-934D-57DD73DCA1A6}" srcOrd="2" destOrd="0" presId="urn:microsoft.com/office/officeart/2005/8/layout/matrix1"/>
    <dgm:cxn modelId="{A2DC0B25-4DB8-4C68-B46E-57E0702A50AD}" type="presParOf" srcId="{A901C804-B20A-41A8-B17B-259AD55CCF08}" destId="{F4459885-2151-49EB-91A0-1F50C5BC891F}" srcOrd="3" destOrd="0" presId="urn:microsoft.com/office/officeart/2005/8/layout/matrix1"/>
    <dgm:cxn modelId="{B53FA2B2-1083-4997-A78A-A5078B778A0F}" type="presParOf" srcId="{A901C804-B20A-41A8-B17B-259AD55CCF08}" destId="{39BFE890-C1BF-48EC-B92C-86933A77B523}" srcOrd="4" destOrd="0" presId="urn:microsoft.com/office/officeart/2005/8/layout/matrix1"/>
    <dgm:cxn modelId="{8BEEEB3B-63C8-495A-B134-90CBCD495D97}" type="presParOf" srcId="{A901C804-B20A-41A8-B17B-259AD55CCF08}" destId="{9485C8C8-A85A-4B5C-AD55-875E1D29872B}" srcOrd="5" destOrd="0" presId="urn:microsoft.com/office/officeart/2005/8/layout/matrix1"/>
    <dgm:cxn modelId="{5F8FBF0B-62A6-48D3-A65D-F698B663EE83}" type="presParOf" srcId="{A901C804-B20A-41A8-B17B-259AD55CCF08}" destId="{AD00EA22-5365-4FFC-A924-A929E22E12A4}" srcOrd="6" destOrd="0" presId="urn:microsoft.com/office/officeart/2005/8/layout/matrix1"/>
    <dgm:cxn modelId="{310EB766-C1C4-4953-A63E-058765F6DD2C}" type="presParOf" srcId="{A901C804-B20A-41A8-B17B-259AD55CCF08}" destId="{AD1263D7-ACEF-41B7-94FD-A4206E92CD8F}" srcOrd="7" destOrd="0" presId="urn:microsoft.com/office/officeart/2005/8/layout/matrix1"/>
    <dgm:cxn modelId="{E784E47E-3DE1-462B-A72A-E8AC8B04B1AB}" type="presParOf" srcId="{F21E9D4A-FD99-4100-ACFB-6ACFD116BE86}" destId="{F16826AF-3B58-421C-86D5-4775519675B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F9CF5F-2431-4B03-A6D4-3DC2348EFB2A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B4905B-3755-4D3A-9738-D75054501E9F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СТРАХ ОПЕРАЦИИ</a:t>
          </a:r>
        </a:p>
      </dgm:t>
    </dgm:pt>
    <dgm:pt modelId="{75ECBD2E-09DA-47E7-934E-89CA3679DE69}" type="parTrans" cxnId="{50DF2883-E4AE-461E-B84D-37E6A8B02202}">
      <dgm:prSet/>
      <dgm:spPr/>
      <dgm:t>
        <a:bodyPr/>
        <a:lstStyle/>
        <a:p>
          <a:endParaRPr lang="ru-RU" sz="1600"/>
        </a:p>
      </dgm:t>
    </dgm:pt>
    <dgm:pt modelId="{82E4A148-1803-4B1F-9901-C77FA67F5181}" type="sibTrans" cxnId="{50DF2883-E4AE-461E-B84D-37E6A8B02202}">
      <dgm:prSet/>
      <dgm:spPr/>
      <dgm:t>
        <a:bodyPr/>
        <a:lstStyle/>
        <a:p>
          <a:endParaRPr lang="ru-RU" sz="1600"/>
        </a:p>
      </dgm:t>
    </dgm:pt>
    <dgm:pt modelId="{9CD3E597-14D7-42E6-B48C-2100A285EBBC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БЕСЕДА</a:t>
          </a:r>
        </a:p>
      </dgm:t>
    </dgm:pt>
    <dgm:pt modelId="{1B072AFE-EA57-4B91-9E19-2DDB8DB0E869}" type="parTrans" cxnId="{3C21C488-695A-424E-A261-8B97B0327BB9}">
      <dgm:prSet/>
      <dgm:spPr/>
      <dgm:t>
        <a:bodyPr/>
        <a:lstStyle/>
        <a:p>
          <a:endParaRPr lang="ru-RU" sz="1600"/>
        </a:p>
      </dgm:t>
    </dgm:pt>
    <dgm:pt modelId="{DEAAE744-37D1-46EE-99B4-46DD45738D1F}" type="sibTrans" cxnId="{3C21C488-695A-424E-A261-8B97B0327BB9}">
      <dgm:prSet/>
      <dgm:spPr/>
      <dgm:t>
        <a:bodyPr/>
        <a:lstStyle/>
        <a:p>
          <a:endParaRPr lang="ru-RU" sz="1600"/>
        </a:p>
      </dgm:t>
    </dgm:pt>
    <dgm:pt modelId="{91C2E0EC-A274-45E6-8CC1-9F4B19F76804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ПОДДЕРЖКА РОДСТВЕННИКОВ</a:t>
          </a:r>
        </a:p>
      </dgm:t>
    </dgm:pt>
    <dgm:pt modelId="{F1E851C0-32DB-45A4-A09F-37AA9582834B}" type="parTrans" cxnId="{67CEC62F-C9C7-4B32-8B46-F1A8AD9F9335}">
      <dgm:prSet/>
      <dgm:spPr/>
      <dgm:t>
        <a:bodyPr/>
        <a:lstStyle/>
        <a:p>
          <a:endParaRPr lang="ru-RU" sz="1600"/>
        </a:p>
      </dgm:t>
    </dgm:pt>
    <dgm:pt modelId="{0A612728-04E1-40BF-BF46-76CEB6EDBECE}" type="sibTrans" cxnId="{67CEC62F-C9C7-4B32-8B46-F1A8AD9F9335}">
      <dgm:prSet/>
      <dgm:spPr/>
      <dgm:t>
        <a:bodyPr/>
        <a:lstStyle/>
        <a:p>
          <a:endParaRPr lang="ru-RU" sz="1600"/>
        </a:p>
      </dgm:t>
    </dgm:pt>
    <dgm:pt modelId="{55E853F2-7016-418A-8EED-C19B0D45A4E2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ДЕФИЦИТ</a:t>
          </a:r>
          <a:r>
            <a:rPr lang="ru-RU" sz="2400" b="1" dirty="0">
              <a:solidFill>
                <a:schemeClr val="tx1"/>
              </a:solidFill>
            </a:rPr>
            <a:t> </a:t>
          </a:r>
          <a:r>
            <a:rPr lang="ru-RU" sz="2400" b="1" dirty="0">
              <a:solidFill>
                <a:schemeClr val="bg1"/>
              </a:solidFill>
            </a:rPr>
            <a:t>ИНФОРМАЦИИ</a:t>
          </a:r>
        </a:p>
      </dgm:t>
    </dgm:pt>
    <dgm:pt modelId="{82F6F6E7-6230-460B-A006-B15A386EAFAA}" type="parTrans" cxnId="{7E63B8DF-5A7C-4D56-ABEB-58DB3321BC5C}">
      <dgm:prSet/>
      <dgm:spPr/>
      <dgm:t>
        <a:bodyPr/>
        <a:lstStyle/>
        <a:p>
          <a:endParaRPr lang="ru-RU" sz="1600"/>
        </a:p>
      </dgm:t>
    </dgm:pt>
    <dgm:pt modelId="{2619AA7D-8B79-45BE-A06F-C36D9948D38F}" type="sibTrans" cxnId="{7E63B8DF-5A7C-4D56-ABEB-58DB3321BC5C}">
      <dgm:prSet/>
      <dgm:spPr/>
      <dgm:t>
        <a:bodyPr/>
        <a:lstStyle/>
        <a:p>
          <a:endParaRPr lang="ru-RU" sz="1600"/>
        </a:p>
      </dgm:t>
    </dgm:pt>
    <dgm:pt modelId="{35F99A62-40C1-457F-AE6C-F1E0CADE3B94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ВИДЕОМАТЕРИАЛЫ</a:t>
          </a:r>
        </a:p>
      </dgm:t>
    </dgm:pt>
    <dgm:pt modelId="{AE1F2BAC-A5F6-4434-94FB-6BE602F15E7B}" type="parTrans" cxnId="{C46B5B48-3DA1-42EF-A8A5-3AC0C060EF64}">
      <dgm:prSet/>
      <dgm:spPr/>
      <dgm:t>
        <a:bodyPr/>
        <a:lstStyle/>
        <a:p>
          <a:endParaRPr lang="ru-RU" sz="1600"/>
        </a:p>
      </dgm:t>
    </dgm:pt>
    <dgm:pt modelId="{9B6E4604-06EB-4120-A493-BA640CEFF075}" type="sibTrans" cxnId="{C46B5B48-3DA1-42EF-A8A5-3AC0C060EF64}">
      <dgm:prSet/>
      <dgm:spPr/>
      <dgm:t>
        <a:bodyPr/>
        <a:lstStyle/>
        <a:p>
          <a:endParaRPr lang="ru-RU" sz="1600"/>
        </a:p>
      </dgm:t>
    </dgm:pt>
    <dgm:pt modelId="{E118885D-2B93-4423-A9B8-C523F74E6970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РУКОВОДСТВО ДЛЯ ПАЦИЕНТОВ</a:t>
          </a:r>
        </a:p>
      </dgm:t>
    </dgm:pt>
    <dgm:pt modelId="{26E27693-1977-4D31-B88E-E5F8E14FFF95}" type="parTrans" cxnId="{766F1DA0-8570-4DE9-9931-3737808015DF}">
      <dgm:prSet/>
      <dgm:spPr/>
      <dgm:t>
        <a:bodyPr/>
        <a:lstStyle/>
        <a:p>
          <a:endParaRPr lang="ru-RU" sz="1600"/>
        </a:p>
      </dgm:t>
    </dgm:pt>
    <dgm:pt modelId="{C78BE628-3033-46DF-810E-E8812DB2F525}" type="sibTrans" cxnId="{766F1DA0-8570-4DE9-9931-3737808015DF}">
      <dgm:prSet/>
      <dgm:spPr/>
      <dgm:t>
        <a:bodyPr/>
        <a:lstStyle/>
        <a:p>
          <a:endParaRPr lang="ru-RU" sz="1600"/>
        </a:p>
      </dgm:t>
    </dgm:pt>
    <dgm:pt modelId="{1919C1FA-46C3-4AA4-914A-F1A4480519B4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ИНФОРМАЦИЯ ПЕЧАТНАЯ</a:t>
          </a:r>
        </a:p>
      </dgm:t>
    </dgm:pt>
    <dgm:pt modelId="{7EF3AC33-4F5A-4602-9DAF-5350AC14C866}" type="parTrans" cxnId="{6A454E9E-5F2C-4C98-BABE-A47F0AF559FA}">
      <dgm:prSet/>
      <dgm:spPr/>
      <dgm:t>
        <a:bodyPr/>
        <a:lstStyle/>
        <a:p>
          <a:endParaRPr lang="ru-RU" sz="1600"/>
        </a:p>
      </dgm:t>
    </dgm:pt>
    <dgm:pt modelId="{1C4319A2-B6FB-44E0-B570-1F77AEBF03B9}" type="sibTrans" cxnId="{6A454E9E-5F2C-4C98-BABE-A47F0AF559FA}">
      <dgm:prSet/>
      <dgm:spPr/>
      <dgm:t>
        <a:bodyPr/>
        <a:lstStyle/>
        <a:p>
          <a:endParaRPr lang="ru-RU" sz="1600"/>
        </a:p>
      </dgm:t>
    </dgm:pt>
    <dgm:pt modelId="{9440BCF4-8510-430E-AD27-7D1CC7200C58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ИНТОНАЦИЯ ГОЛОСА</a:t>
          </a:r>
        </a:p>
      </dgm:t>
    </dgm:pt>
    <dgm:pt modelId="{25CBE7BA-3A0D-42A8-876E-AA50B1170E78}" type="parTrans" cxnId="{D0305E28-0C4B-434F-84DE-9DEF09EF2047}">
      <dgm:prSet/>
      <dgm:spPr/>
      <dgm:t>
        <a:bodyPr/>
        <a:lstStyle/>
        <a:p>
          <a:endParaRPr lang="ru-RU" sz="1600"/>
        </a:p>
      </dgm:t>
    </dgm:pt>
    <dgm:pt modelId="{7A1866D1-E885-4D14-9429-13D7656E8F25}" type="sibTrans" cxnId="{D0305E28-0C4B-434F-84DE-9DEF09EF2047}">
      <dgm:prSet/>
      <dgm:spPr/>
      <dgm:t>
        <a:bodyPr/>
        <a:lstStyle/>
        <a:p>
          <a:endParaRPr lang="ru-RU" sz="1600"/>
        </a:p>
      </dgm:t>
    </dgm:pt>
    <dgm:pt modelId="{12A4CB2C-DB47-4233-BFDD-5DE964C5C4DE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ИНТЕРНЕТ</a:t>
          </a:r>
          <a:r>
            <a:rPr lang="en-US" sz="1800" b="1" dirty="0">
              <a:latin typeface="Arial" pitchFamily="34" charset="0"/>
              <a:cs typeface="Arial" pitchFamily="34" charset="0"/>
            </a:rPr>
            <a:t>-</a:t>
          </a:r>
          <a:r>
            <a:rPr lang="ru-RU" sz="1800" b="1" dirty="0">
              <a:latin typeface="Arial" pitchFamily="34" charset="0"/>
              <a:cs typeface="Arial" pitchFamily="34" charset="0"/>
            </a:rPr>
            <a:t>РЕСУРСЫ</a:t>
          </a:r>
        </a:p>
      </dgm:t>
    </dgm:pt>
    <dgm:pt modelId="{953E3B14-BD13-43E4-9D10-7295759E749A}" type="parTrans" cxnId="{0B8DBBB3-AC12-4E46-8166-34EC1E815CF0}">
      <dgm:prSet/>
      <dgm:spPr/>
      <dgm:t>
        <a:bodyPr/>
        <a:lstStyle/>
        <a:p>
          <a:endParaRPr lang="ru-RU"/>
        </a:p>
      </dgm:t>
    </dgm:pt>
    <dgm:pt modelId="{ADF6B46E-7987-4281-90D0-20416707EC24}" type="sibTrans" cxnId="{0B8DBBB3-AC12-4E46-8166-34EC1E815CF0}">
      <dgm:prSet/>
      <dgm:spPr/>
      <dgm:t>
        <a:bodyPr/>
        <a:lstStyle/>
        <a:p>
          <a:endParaRPr lang="ru-RU"/>
        </a:p>
      </dgm:t>
    </dgm:pt>
    <dgm:pt modelId="{DF99B5A8-6184-4EBA-AD40-2D8405D5B5F7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ВНИМАТЕЛЬНОЕ ОТНОШЕНИЕ</a:t>
          </a:r>
        </a:p>
      </dgm:t>
    </dgm:pt>
    <dgm:pt modelId="{01A298B4-66EE-4E13-A5C5-7DD2629A99E3}" type="parTrans" cxnId="{08EA1225-0996-4CDD-8819-A30C17BBD582}">
      <dgm:prSet/>
      <dgm:spPr/>
      <dgm:t>
        <a:bodyPr/>
        <a:lstStyle/>
        <a:p>
          <a:endParaRPr lang="ru-RU"/>
        </a:p>
      </dgm:t>
    </dgm:pt>
    <dgm:pt modelId="{C6737507-B30C-4433-A6C5-4FFA600543CE}" type="sibTrans" cxnId="{08EA1225-0996-4CDD-8819-A30C17BBD582}">
      <dgm:prSet/>
      <dgm:spPr/>
      <dgm:t>
        <a:bodyPr/>
        <a:lstStyle/>
        <a:p>
          <a:endParaRPr lang="ru-RU"/>
        </a:p>
      </dgm:t>
    </dgm:pt>
    <dgm:pt modelId="{CFE692B1-51A2-46FE-987E-6F807E7D27CF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КОНСУЛЬТАЦИЯ ПСИХОЛОГА</a:t>
          </a:r>
        </a:p>
      </dgm:t>
    </dgm:pt>
    <dgm:pt modelId="{21DFC131-94A7-4F51-AD58-71E621C345EC}" type="parTrans" cxnId="{E2BEE8DC-98D7-4D5B-9DE0-4B12C5BC84BC}">
      <dgm:prSet/>
      <dgm:spPr/>
      <dgm:t>
        <a:bodyPr/>
        <a:lstStyle/>
        <a:p>
          <a:endParaRPr lang="ru-RU"/>
        </a:p>
      </dgm:t>
    </dgm:pt>
    <dgm:pt modelId="{A5CA4690-F23F-4F74-B225-A9568E8927A2}" type="sibTrans" cxnId="{E2BEE8DC-98D7-4D5B-9DE0-4B12C5BC84BC}">
      <dgm:prSet/>
      <dgm:spPr/>
      <dgm:t>
        <a:bodyPr/>
        <a:lstStyle/>
        <a:p>
          <a:endParaRPr lang="ru-RU"/>
        </a:p>
      </dgm:t>
    </dgm:pt>
    <dgm:pt modelId="{DD4E86C7-8684-4F6C-903B-90C394184D09}" type="pres">
      <dgm:prSet presAssocID="{98F9CF5F-2431-4B03-A6D4-3DC2348EFB2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552CF0E-077D-4435-814F-252AF0469F81}" type="pres">
      <dgm:prSet presAssocID="{F9B4905B-3755-4D3A-9738-D75054501E9F}" presName="root" presStyleCnt="0"/>
      <dgm:spPr/>
    </dgm:pt>
    <dgm:pt modelId="{08FF7121-B430-4C6D-8102-0F0A703173D8}" type="pres">
      <dgm:prSet presAssocID="{F9B4905B-3755-4D3A-9738-D75054501E9F}" presName="rootComposite" presStyleCnt="0"/>
      <dgm:spPr/>
    </dgm:pt>
    <dgm:pt modelId="{24699236-DE0D-466F-ACD7-D0BE36D6E742}" type="pres">
      <dgm:prSet presAssocID="{F9B4905B-3755-4D3A-9738-D75054501E9F}" presName="rootText" presStyleLbl="node1" presStyleIdx="0" presStyleCnt="2" custScaleX="165610" custLinFactNeighborX="-60297" custLinFactNeighborY="28017"/>
      <dgm:spPr/>
      <dgm:t>
        <a:bodyPr/>
        <a:lstStyle/>
        <a:p>
          <a:endParaRPr lang="ru-RU"/>
        </a:p>
      </dgm:t>
    </dgm:pt>
    <dgm:pt modelId="{B5D50695-D29F-437B-B8D3-7EC42EDAC7BA}" type="pres">
      <dgm:prSet presAssocID="{F9B4905B-3755-4D3A-9738-D75054501E9F}" presName="rootConnector" presStyleLbl="node1" presStyleIdx="0" presStyleCnt="2"/>
      <dgm:spPr/>
      <dgm:t>
        <a:bodyPr/>
        <a:lstStyle/>
        <a:p>
          <a:endParaRPr lang="ru-RU"/>
        </a:p>
      </dgm:t>
    </dgm:pt>
    <dgm:pt modelId="{1D137FAD-29B8-4FFF-B48E-EB9E0C8430F8}" type="pres">
      <dgm:prSet presAssocID="{F9B4905B-3755-4D3A-9738-D75054501E9F}" presName="childShape" presStyleCnt="0"/>
      <dgm:spPr/>
    </dgm:pt>
    <dgm:pt modelId="{E44F6C46-3D3A-4A7A-B5CC-CEF0BD32639F}" type="pres">
      <dgm:prSet presAssocID="{1B072AFE-EA57-4B91-9E19-2DDB8DB0E869}" presName="Name13" presStyleLbl="parChTrans1D2" presStyleIdx="0" presStyleCnt="9"/>
      <dgm:spPr/>
      <dgm:t>
        <a:bodyPr/>
        <a:lstStyle/>
        <a:p>
          <a:endParaRPr lang="ru-RU"/>
        </a:p>
      </dgm:t>
    </dgm:pt>
    <dgm:pt modelId="{27EA0328-C6D1-4BC6-A45C-FBBA03653BAC}" type="pres">
      <dgm:prSet presAssocID="{9CD3E597-14D7-42E6-B48C-2100A285EBBC}" presName="childText" presStyleLbl="bgAcc1" presStyleIdx="0" presStyleCnt="9" custScaleX="204801" custScaleY="103283" custLinFactNeighborX="-31478" custLinFactNeighborY="17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18D25-01E0-4B1C-865F-C77671781FC1}" type="pres">
      <dgm:prSet presAssocID="{F1E851C0-32DB-45A4-A09F-37AA9582834B}" presName="Name13" presStyleLbl="parChTrans1D2" presStyleIdx="1" presStyleCnt="9"/>
      <dgm:spPr/>
      <dgm:t>
        <a:bodyPr/>
        <a:lstStyle/>
        <a:p>
          <a:endParaRPr lang="ru-RU"/>
        </a:p>
      </dgm:t>
    </dgm:pt>
    <dgm:pt modelId="{5556F4B7-67A2-4E47-8F02-CC76B91AE2E0}" type="pres">
      <dgm:prSet presAssocID="{91C2E0EC-A274-45E6-8CC1-9F4B19F76804}" presName="childText" presStyleLbl="bgAcc1" presStyleIdx="1" presStyleCnt="9" custScaleX="204801" custLinFactNeighborX="-31478" custLinFactNeighborY="14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5C20E-31A2-48A6-B80F-44112599A7E6}" type="pres">
      <dgm:prSet presAssocID="{25CBE7BA-3A0D-42A8-876E-AA50B1170E78}" presName="Name13" presStyleLbl="parChTrans1D2" presStyleIdx="2" presStyleCnt="9"/>
      <dgm:spPr/>
      <dgm:t>
        <a:bodyPr/>
        <a:lstStyle/>
        <a:p>
          <a:endParaRPr lang="ru-RU"/>
        </a:p>
      </dgm:t>
    </dgm:pt>
    <dgm:pt modelId="{2C3B3EF5-18C9-4AA4-B178-5712AFF33D9B}" type="pres">
      <dgm:prSet presAssocID="{9440BCF4-8510-430E-AD27-7D1CC7200C58}" presName="childText" presStyleLbl="bgAcc1" presStyleIdx="2" presStyleCnt="9" custScaleX="203967" custLinFactNeighborX="-31478" custLinFactNeighborY="10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49BE2-D720-4E13-9511-8CB1C35D92FB}" type="pres">
      <dgm:prSet presAssocID="{01A298B4-66EE-4E13-A5C5-7DD2629A99E3}" presName="Name13" presStyleLbl="parChTrans1D2" presStyleIdx="3" presStyleCnt="9"/>
      <dgm:spPr/>
      <dgm:t>
        <a:bodyPr/>
        <a:lstStyle/>
        <a:p>
          <a:endParaRPr lang="ru-RU"/>
        </a:p>
      </dgm:t>
    </dgm:pt>
    <dgm:pt modelId="{F6910019-1A8D-4790-9AEF-BA4F4BBD01E8}" type="pres">
      <dgm:prSet presAssocID="{DF99B5A8-6184-4EBA-AD40-2D8405D5B5F7}" presName="childText" presStyleLbl="bgAcc1" presStyleIdx="3" presStyleCnt="9" custScaleX="203967" custLinFactNeighborX="-31478" custLinFactNeighborY="-1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AAD14-319C-45A2-AE43-5B8FA9E3094A}" type="pres">
      <dgm:prSet presAssocID="{21DFC131-94A7-4F51-AD58-71E621C345EC}" presName="Name13" presStyleLbl="parChTrans1D2" presStyleIdx="4" presStyleCnt="9"/>
      <dgm:spPr/>
      <dgm:t>
        <a:bodyPr/>
        <a:lstStyle/>
        <a:p>
          <a:endParaRPr lang="ru-RU"/>
        </a:p>
      </dgm:t>
    </dgm:pt>
    <dgm:pt modelId="{74170FA4-C1F6-4DA4-97B6-F5B8770C2C6E}" type="pres">
      <dgm:prSet presAssocID="{CFE692B1-51A2-46FE-987E-6F807E7D27CF}" presName="childText" presStyleLbl="bgAcc1" presStyleIdx="4" presStyleCnt="9" custScaleX="201642" custLinFactNeighborX="-31478" custLinFactNeighborY="-53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55ADE-74F0-4E85-A36F-3C5B08CFCBEF}" type="pres">
      <dgm:prSet presAssocID="{55E853F2-7016-418A-8EED-C19B0D45A4E2}" presName="root" presStyleCnt="0"/>
      <dgm:spPr/>
    </dgm:pt>
    <dgm:pt modelId="{23C820A2-0504-44AF-A5BB-002921C07FBA}" type="pres">
      <dgm:prSet presAssocID="{55E853F2-7016-418A-8EED-C19B0D45A4E2}" presName="rootComposite" presStyleCnt="0"/>
      <dgm:spPr/>
    </dgm:pt>
    <dgm:pt modelId="{253FCDF2-EA14-455A-8A4D-E38DEFB956FD}" type="pres">
      <dgm:prSet presAssocID="{55E853F2-7016-418A-8EED-C19B0D45A4E2}" presName="rootText" presStyleLbl="node1" presStyleIdx="1" presStyleCnt="2" custScaleX="174747" custLinFactNeighborX="79837" custLinFactNeighborY="37214"/>
      <dgm:spPr/>
      <dgm:t>
        <a:bodyPr/>
        <a:lstStyle/>
        <a:p>
          <a:endParaRPr lang="ru-RU"/>
        </a:p>
      </dgm:t>
    </dgm:pt>
    <dgm:pt modelId="{8AC03C67-E678-447C-99A3-8137E97331C7}" type="pres">
      <dgm:prSet presAssocID="{55E853F2-7016-418A-8EED-C19B0D45A4E2}" presName="rootConnector" presStyleLbl="node1" presStyleIdx="1" presStyleCnt="2"/>
      <dgm:spPr/>
      <dgm:t>
        <a:bodyPr/>
        <a:lstStyle/>
        <a:p>
          <a:endParaRPr lang="ru-RU"/>
        </a:p>
      </dgm:t>
    </dgm:pt>
    <dgm:pt modelId="{E865638D-4045-4FBF-89D7-75A815FBFC0B}" type="pres">
      <dgm:prSet presAssocID="{55E853F2-7016-418A-8EED-C19B0D45A4E2}" presName="childShape" presStyleCnt="0"/>
      <dgm:spPr/>
    </dgm:pt>
    <dgm:pt modelId="{6CBFF3B0-CE63-4F73-9FAF-196B59B857C5}" type="pres">
      <dgm:prSet presAssocID="{AE1F2BAC-A5F6-4434-94FB-6BE602F15E7B}" presName="Name13" presStyleLbl="parChTrans1D2" presStyleIdx="5" presStyleCnt="9"/>
      <dgm:spPr/>
      <dgm:t>
        <a:bodyPr/>
        <a:lstStyle/>
        <a:p>
          <a:endParaRPr lang="ru-RU"/>
        </a:p>
      </dgm:t>
    </dgm:pt>
    <dgm:pt modelId="{CEC473B1-78E6-4403-90E6-5B4AABF8AF02}" type="pres">
      <dgm:prSet presAssocID="{35F99A62-40C1-457F-AE6C-F1E0CADE3B94}" presName="childText" presStyleLbl="bgAcc1" presStyleIdx="5" presStyleCnt="9" custScaleX="219394" custLinFactNeighborX="89572" custLinFactNeighborY="28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64E6B-E308-4073-9B40-5FD895A89A31}" type="pres">
      <dgm:prSet presAssocID="{26E27693-1977-4D31-B88E-E5F8E14FFF95}" presName="Name13" presStyleLbl="parChTrans1D2" presStyleIdx="6" presStyleCnt="9"/>
      <dgm:spPr/>
      <dgm:t>
        <a:bodyPr/>
        <a:lstStyle/>
        <a:p>
          <a:endParaRPr lang="ru-RU"/>
        </a:p>
      </dgm:t>
    </dgm:pt>
    <dgm:pt modelId="{F5AE6714-1E50-4CAD-B145-90B3574A6FCF}" type="pres">
      <dgm:prSet presAssocID="{E118885D-2B93-4423-A9B8-C523F74E6970}" presName="childText" presStyleLbl="bgAcc1" presStyleIdx="6" presStyleCnt="9" custScaleX="214814" custLinFactNeighborX="93854" custLinFactNeighborY="37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DC9E7-D43F-4D97-8A26-CD8A30D35A2C}" type="pres">
      <dgm:prSet presAssocID="{7EF3AC33-4F5A-4602-9DAF-5350AC14C866}" presName="Name13" presStyleLbl="parChTrans1D2" presStyleIdx="7" presStyleCnt="9"/>
      <dgm:spPr/>
      <dgm:t>
        <a:bodyPr/>
        <a:lstStyle/>
        <a:p>
          <a:endParaRPr lang="ru-RU"/>
        </a:p>
      </dgm:t>
    </dgm:pt>
    <dgm:pt modelId="{F8565268-F814-4DC2-969C-47A08D9830C6}" type="pres">
      <dgm:prSet presAssocID="{1919C1FA-46C3-4AA4-914A-F1A4480519B4}" presName="childText" presStyleLbl="bgAcc1" presStyleIdx="7" presStyleCnt="9" custScaleX="223664" custLinFactX="33589" custLinFactNeighborX="100000" custLinFactNeighborY="39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1EB06-877D-48DC-B8EA-6EACA9DD4E65}" type="pres">
      <dgm:prSet presAssocID="{953E3B14-BD13-43E4-9D10-7295759E749A}" presName="Name13" presStyleLbl="parChTrans1D2" presStyleIdx="8" presStyleCnt="9"/>
      <dgm:spPr/>
      <dgm:t>
        <a:bodyPr/>
        <a:lstStyle/>
        <a:p>
          <a:endParaRPr lang="ru-RU"/>
        </a:p>
      </dgm:t>
    </dgm:pt>
    <dgm:pt modelId="{7790D004-243C-404D-AC3A-A459F48AE95F}" type="pres">
      <dgm:prSet presAssocID="{12A4CB2C-DB47-4233-BFDD-5DE964C5C4DE}" presName="childText" presStyleLbl="bgAcc1" presStyleIdx="8" presStyleCnt="9" custScaleX="200937" custLinFactX="36589" custLinFactNeighborX="100000" custLinFactNeighborY="44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95CFFC-71E7-4F34-ABFC-CE5034FCDAE4}" type="presOf" srcId="{35F99A62-40C1-457F-AE6C-F1E0CADE3B94}" destId="{CEC473B1-78E6-4403-90E6-5B4AABF8AF02}" srcOrd="0" destOrd="0" presId="urn:microsoft.com/office/officeart/2005/8/layout/hierarchy3"/>
    <dgm:cxn modelId="{C46B5B48-3DA1-42EF-A8A5-3AC0C060EF64}" srcId="{55E853F2-7016-418A-8EED-C19B0D45A4E2}" destId="{35F99A62-40C1-457F-AE6C-F1E0CADE3B94}" srcOrd="0" destOrd="0" parTransId="{AE1F2BAC-A5F6-4434-94FB-6BE602F15E7B}" sibTransId="{9B6E4604-06EB-4120-A493-BA640CEFF075}"/>
    <dgm:cxn modelId="{3C21C488-695A-424E-A261-8B97B0327BB9}" srcId="{F9B4905B-3755-4D3A-9738-D75054501E9F}" destId="{9CD3E597-14D7-42E6-B48C-2100A285EBBC}" srcOrd="0" destOrd="0" parTransId="{1B072AFE-EA57-4B91-9E19-2DDB8DB0E869}" sibTransId="{DEAAE744-37D1-46EE-99B4-46DD45738D1F}"/>
    <dgm:cxn modelId="{C67F8368-083F-4336-830F-79753571DE03}" type="presOf" srcId="{1919C1FA-46C3-4AA4-914A-F1A4480519B4}" destId="{F8565268-F814-4DC2-969C-47A08D9830C6}" srcOrd="0" destOrd="0" presId="urn:microsoft.com/office/officeart/2005/8/layout/hierarchy3"/>
    <dgm:cxn modelId="{F93A70B2-8CE9-49A5-B24C-BD318BE405D5}" type="presOf" srcId="{953E3B14-BD13-43E4-9D10-7295759E749A}" destId="{C2C1EB06-877D-48DC-B8EA-6EACA9DD4E65}" srcOrd="0" destOrd="0" presId="urn:microsoft.com/office/officeart/2005/8/layout/hierarchy3"/>
    <dgm:cxn modelId="{F3041C5C-38B2-4A87-80BD-F1F9052340D1}" type="presOf" srcId="{F9B4905B-3755-4D3A-9738-D75054501E9F}" destId="{B5D50695-D29F-437B-B8D3-7EC42EDAC7BA}" srcOrd="1" destOrd="0" presId="urn:microsoft.com/office/officeart/2005/8/layout/hierarchy3"/>
    <dgm:cxn modelId="{50DF2883-E4AE-461E-B84D-37E6A8B02202}" srcId="{98F9CF5F-2431-4B03-A6D4-3DC2348EFB2A}" destId="{F9B4905B-3755-4D3A-9738-D75054501E9F}" srcOrd="0" destOrd="0" parTransId="{75ECBD2E-09DA-47E7-934E-89CA3679DE69}" sibTransId="{82E4A148-1803-4B1F-9901-C77FA67F5181}"/>
    <dgm:cxn modelId="{7E63B8DF-5A7C-4D56-ABEB-58DB3321BC5C}" srcId="{98F9CF5F-2431-4B03-A6D4-3DC2348EFB2A}" destId="{55E853F2-7016-418A-8EED-C19B0D45A4E2}" srcOrd="1" destOrd="0" parTransId="{82F6F6E7-6230-460B-A006-B15A386EAFAA}" sibTransId="{2619AA7D-8B79-45BE-A06F-C36D9948D38F}"/>
    <dgm:cxn modelId="{107F7C4A-0CAD-4EAB-8E32-6F6309DC6271}" type="presOf" srcId="{01A298B4-66EE-4E13-A5C5-7DD2629A99E3}" destId="{44449BE2-D720-4E13-9511-8CB1C35D92FB}" srcOrd="0" destOrd="0" presId="urn:microsoft.com/office/officeart/2005/8/layout/hierarchy3"/>
    <dgm:cxn modelId="{6A454E9E-5F2C-4C98-BABE-A47F0AF559FA}" srcId="{55E853F2-7016-418A-8EED-C19B0D45A4E2}" destId="{1919C1FA-46C3-4AA4-914A-F1A4480519B4}" srcOrd="2" destOrd="0" parTransId="{7EF3AC33-4F5A-4602-9DAF-5350AC14C866}" sibTransId="{1C4319A2-B6FB-44E0-B570-1F77AEBF03B9}"/>
    <dgm:cxn modelId="{5BACCB80-36C5-4F09-865B-BECBF9805C45}" type="presOf" srcId="{98F9CF5F-2431-4B03-A6D4-3DC2348EFB2A}" destId="{DD4E86C7-8684-4F6C-903B-90C394184D09}" srcOrd="0" destOrd="0" presId="urn:microsoft.com/office/officeart/2005/8/layout/hierarchy3"/>
    <dgm:cxn modelId="{67CEC62F-C9C7-4B32-8B46-F1A8AD9F9335}" srcId="{F9B4905B-3755-4D3A-9738-D75054501E9F}" destId="{91C2E0EC-A274-45E6-8CC1-9F4B19F76804}" srcOrd="1" destOrd="0" parTransId="{F1E851C0-32DB-45A4-A09F-37AA9582834B}" sibTransId="{0A612728-04E1-40BF-BF46-76CEB6EDBECE}"/>
    <dgm:cxn modelId="{766F1DA0-8570-4DE9-9931-3737808015DF}" srcId="{55E853F2-7016-418A-8EED-C19B0D45A4E2}" destId="{E118885D-2B93-4423-A9B8-C523F74E6970}" srcOrd="1" destOrd="0" parTransId="{26E27693-1977-4D31-B88E-E5F8E14FFF95}" sibTransId="{C78BE628-3033-46DF-810E-E8812DB2F525}"/>
    <dgm:cxn modelId="{774471C5-4064-4D40-A469-9A91800D03D2}" type="presOf" srcId="{91C2E0EC-A274-45E6-8CC1-9F4B19F76804}" destId="{5556F4B7-67A2-4E47-8F02-CC76B91AE2E0}" srcOrd="0" destOrd="0" presId="urn:microsoft.com/office/officeart/2005/8/layout/hierarchy3"/>
    <dgm:cxn modelId="{81718DE8-E7A1-4912-B01A-BEE8C0E9E1EE}" type="presOf" srcId="{9CD3E597-14D7-42E6-B48C-2100A285EBBC}" destId="{27EA0328-C6D1-4BC6-A45C-FBBA03653BAC}" srcOrd="0" destOrd="0" presId="urn:microsoft.com/office/officeart/2005/8/layout/hierarchy3"/>
    <dgm:cxn modelId="{3A54C11D-8E4D-4DFF-A877-5CE5953B32C6}" type="presOf" srcId="{55E853F2-7016-418A-8EED-C19B0D45A4E2}" destId="{253FCDF2-EA14-455A-8A4D-E38DEFB956FD}" srcOrd="0" destOrd="0" presId="urn:microsoft.com/office/officeart/2005/8/layout/hierarchy3"/>
    <dgm:cxn modelId="{B53D7937-A8AC-4684-ABF4-EDAB3874807F}" type="presOf" srcId="{26E27693-1977-4D31-B88E-E5F8E14FFF95}" destId="{86064E6B-E308-4073-9B40-5FD895A89A31}" srcOrd="0" destOrd="0" presId="urn:microsoft.com/office/officeart/2005/8/layout/hierarchy3"/>
    <dgm:cxn modelId="{79DD347A-9EC0-406C-8A3B-E584CB5573F3}" type="presOf" srcId="{12A4CB2C-DB47-4233-BFDD-5DE964C5C4DE}" destId="{7790D004-243C-404D-AC3A-A459F48AE95F}" srcOrd="0" destOrd="0" presId="urn:microsoft.com/office/officeart/2005/8/layout/hierarchy3"/>
    <dgm:cxn modelId="{97D90CDC-4B68-4606-A7C9-0FEE8204D5A6}" type="presOf" srcId="{55E853F2-7016-418A-8EED-C19B0D45A4E2}" destId="{8AC03C67-E678-447C-99A3-8137E97331C7}" srcOrd="1" destOrd="0" presId="urn:microsoft.com/office/officeart/2005/8/layout/hierarchy3"/>
    <dgm:cxn modelId="{16025FC2-D132-4EF2-81EA-90688A397D55}" type="presOf" srcId="{F9B4905B-3755-4D3A-9738-D75054501E9F}" destId="{24699236-DE0D-466F-ACD7-D0BE36D6E742}" srcOrd="0" destOrd="0" presId="urn:microsoft.com/office/officeart/2005/8/layout/hierarchy3"/>
    <dgm:cxn modelId="{947DD02B-7FF3-4CC9-B0E3-B05C75CAC12E}" type="presOf" srcId="{25CBE7BA-3A0D-42A8-876E-AA50B1170E78}" destId="{4175C20E-31A2-48A6-B80F-44112599A7E6}" srcOrd="0" destOrd="0" presId="urn:microsoft.com/office/officeart/2005/8/layout/hierarchy3"/>
    <dgm:cxn modelId="{E5FE11BD-4EE6-4E92-82AC-D5D90D727B0B}" type="presOf" srcId="{DF99B5A8-6184-4EBA-AD40-2D8405D5B5F7}" destId="{F6910019-1A8D-4790-9AEF-BA4F4BBD01E8}" srcOrd="0" destOrd="0" presId="urn:microsoft.com/office/officeart/2005/8/layout/hierarchy3"/>
    <dgm:cxn modelId="{D0305E28-0C4B-434F-84DE-9DEF09EF2047}" srcId="{F9B4905B-3755-4D3A-9738-D75054501E9F}" destId="{9440BCF4-8510-430E-AD27-7D1CC7200C58}" srcOrd="2" destOrd="0" parTransId="{25CBE7BA-3A0D-42A8-876E-AA50B1170E78}" sibTransId="{7A1866D1-E885-4D14-9429-13D7656E8F25}"/>
    <dgm:cxn modelId="{0B8DBBB3-AC12-4E46-8166-34EC1E815CF0}" srcId="{55E853F2-7016-418A-8EED-C19B0D45A4E2}" destId="{12A4CB2C-DB47-4233-BFDD-5DE964C5C4DE}" srcOrd="3" destOrd="0" parTransId="{953E3B14-BD13-43E4-9D10-7295759E749A}" sibTransId="{ADF6B46E-7987-4281-90D0-20416707EC24}"/>
    <dgm:cxn modelId="{8FC0C423-9DFD-4083-A2C9-4691AAA747B8}" type="presOf" srcId="{1B072AFE-EA57-4B91-9E19-2DDB8DB0E869}" destId="{E44F6C46-3D3A-4A7A-B5CC-CEF0BD32639F}" srcOrd="0" destOrd="0" presId="urn:microsoft.com/office/officeart/2005/8/layout/hierarchy3"/>
    <dgm:cxn modelId="{0E141E2A-EF3C-4C9D-B2B2-6F85E7129F6B}" type="presOf" srcId="{7EF3AC33-4F5A-4602-9DAF-5350AC14C866}" destId="{EE0DC9E7-D43F-4D97-8A26-CD8A30D35A2C}" srcOrd="0" destOrd="0" presId="urn:microsoft.com/office/officeart/2005/8/layout/hierarchy3"/>
    <dgm:cxn modelId="{08EA1225-0996-4CDD-8819-A30C17BBD582}" srcId="{F9B4905B-3755-4D3A-9738-D75054501E9F}" destId="{DF99B5A8-6184-4EBA-AD40-2D8405D5B5F7}" srcOrd="3" destOrd="0" parTransId="{01A298B4-66EE-4E13-A5C5-7DD2629A99E3}" sibTransId="{C6737507-B30C-4433-A6C5-4FFA600543CE}"/>
    <dgm:cxn modelId="{E652AF83-11D0-43E3-8DFE-F1F0A90922FF}" type="presOf" srcId="{CFE692B1-51A2-46FE-987E-6F807E7D27CF}" destId="{74170FA4-C1F6-4DA4-97B6-F5B8770C2C6E}" srcOrd="0" destOrd="0" presId="urn:microsoft.com/office/officeart/2005/8/layout/hierarchy3"/>
    <dgm:cxn modelId="{724C02F9-77B6-40F0-8A3B-8D4BA67136DD}" type="presOf" srcId="{F1E851C0-32DB-45A4-A09F-37AA9582834B}" destId="{F2F18D25-01E0-4B1C-865F-C77671781FC1}" srcOrd="0" destOrd="0" presId="urn:microsoft.com/office/officeart/2005/8/layout/hierarchy3"/>
    <dgm:cxn modelId="{E2BEE8DC-98D7-4D5B-9DE0-4B12C5BC84BC}" srcId="{F9B4905B-3755-4D3A-9738-D75054501E9F}" destId="{CFE692B1-51A2-46FE-987E-6F807E7D27CF}" srcOrd="4" destOrd="0" parTransId="{21DFC131-94A7-4F51-AD58-71E621C345EC}" sibTransId="{A5CA4690-F23F-4F74-B225-A9568E8927A2}"/>
    <dgm:cxn modelId="{4AD9E9B2-C75A-4480-B6E3-59AE630B0206}" type="presOf" srcId="{9440BCF4-8510-430E-AD27-7D1CC7200C58}" destId="{2C3B3EF5-18C9-4AA4-B178-5712AFF33D9B}" srcOrd="0" destOrd="0" presId="urn:microsoft.com/office/officeart/2005/8/layout/hierarchy3"/>
    <dgm:cxn modelId="{44135A76-5BA7-4C0D-9893-70649788F37F}" type="presOf" srcId="{21DFC131-94A7-4F51-AD58-71E621C345EC}" destId="{4F5AAD14-319C-45A2-AE43-5B8FA9E3094A}" srcOrd="0" destOrd="0" presId="urn:microsoft.com/office/officeart/2005/8/layout/hierarchy3"/>
    <dgm:cxn modelId="{1265E175-3F58-4D65-8838-76021A9597F8}" type="presOf" srcId="{E118885D-2B93-4423-A9B8-C523F74E6970}" destId="{F5AE6714-1E50-4CAD-B145-90B3574A6FCF}" srcOrd="0" destOrd="0" presId="urn:microsoft.com/office/officeart/2005/8/layout/hierarchy3"/>
    <dgm:cxn modelId="{2D6C87E9-9EC1-446D-AAC5-4E178735FC01}" type="presOf" srcId="{AE1F2BAC-A5F6-4434-94FB-6BE602F15E7B}" destId="{6CBFF3B0-CE63-4F73-9FAF-196B59B857C5}" srcOrd="0" destOrd="0" presId="urn:microsoft.com/office/officeart/2005/8/layout/hierarchy3"/>
    <dgm:cxn modelId="{52501578-C821-4325-BB08-BAED574DB0AD}" type="presParOf" srcId="{DD4E86C7-8684-4F6C-903B-90C394184D09}" destId="{C552CF0E-077D-4435-814F-252AF0469F81}" srcOrd="0" destOrd="0" presId="urn:microsoft.com/office/officeart/2005/8/layout/hierarchy3"/>
    <dgm:cxn modelId="{8DB46EC6-1329-4129-803C-4F24DB16E773}" type="presParOf" srcId="{C552CF0E-077D-4435-814F-252AF0469F81}" destId="{08FF7121-B430-4C6D-8102-0F0A703173D8}" srcOrd="0" destOrd="0" presId="urn:microsoft.com/office/officeart/2005/8/layout/hierarchy3"/>
    <dgm:cxn modelId="{F72AE0E5-0C38-452B-B04E-C2476A167E64}" type="presParOf" srcId="{08FF7121-B430-4C6D-8102-0F0A703173D8}" destId="{24699236-DE0D-466F-ACD7-D0BE36D6E742}" srcOrd="0" destOrd="0" presId="urn:microsoft.com/office/officeart/2005/8/layout/hierarchy3"/>
    <dgm:cxn modelId="{65BA1833-FA84-42AA-8EC3-4490BC541C19}" type="presParOf" srcId="{08FF7121-B430-4C6D-8102-0F0A703173D8}" destId="{B5D50695-D29F-437B-B8D3-7EC42EDAC7BA}" srcOrd="1" destOrd="0" presId="urn:microsoft.com/office/officeart/2005/8/layout/hierarchy3"/>
    <dgm:cxn modelId="{886F1567-55F9-4186-B7C3-7B01C7172A5E}" type="presParOf" srcId="{C552CF0E-077D-4435-814F-252AF0469F81}" destId="{1D137FAD-29B8-4FFF-B48E-EB9E0C8430F8}" srcOrd="1" destOrd="0" presId="urn:microsoft.com/office/officeart/2005/8/layout/hierarchy3"/>
    <dgm:cxn modelId="{6392D414-E27B-4DAE-A518-1759F7B04791}" type="presParOf" srcId="{1D137FAD-29B8-4FFF-B48E-EB9E0C8430F8}" destId="{E44F6C46-3D3A-4A7A-B5CC-CEF0BD32639F}" srcOrd="0" destOrd="0" presId="urn:microsoft.com/office/officeart/2005/8/layout/hierarchy3"/>
    <dgm:cxn modelId="{5C500BBC-1E0E-4C5B-A1B0-B4E09242BB9F}" type="presParOf" srcId="{1D137FAD-29B8-4FFF-B48E-EB9E0C8430F8}" destId="{27EA0328-C6D1-4BC6-A45C-FBBA03653BAC}" srcOrd="1" destOrd="0" presId="urn:microsoft.com/office/officeart/2005/8/layout/hierarchy3"/>
    <dgm:cxn modelId="{78B114B9-B507-4725-AD68-9C40A1600828}" type="presParOf" srcId="{1D137FAD-29B8-4FFF-B48E-EB9E0C8430F8}" destId="{F2F18D25-01E0-4B1C-865F-C77671781FC1}" srcOrd="2" destOrd="0" presId="urn:microsoft.com/office/officeart/2005/8/layout/hierarchy3"/>
    <dgm:cxn modelId="{A387B6B6-463A-4C5B-9644-E3837AE61B50}" type="presParOf" srcId="{1D137FAD-29B8-4FFF-B48E-EB9E0C8430F8}" destId="{5556F4B7-67A2-4E47-8F02-CC76B91AE2E0}" srcOrd="3" destOrd="0" presId="urn:microsoft.com/office/officeart/2005/8/layout/hierarchy3"/>
    <dgm:cxn modelId="{7B1CFEB9-4BD5-4C3C-A7DE-D22562A58F9B}" type="presParOf" srcId="{1D137FAD-29B8-4FFF-B48E-EB9E0C8430F8}" destId="{4175C20E-31A2-48A6-B80F-44112599A7E6}" srcOrd="4" destOrd="0" presId="urn:microsoft.com/office/officeart/2005/8/layout/hierarchy3"/>
    <dgm:cxn modelId="{73E9FCB5-9327-42E9-91DF-C7780FDF5A85}" type="presParOf" srcId="{1D137FAD-29B8-4FFF-B48E-EB9E0C8430F8}" destId="{2C3B3EF5-18C9-4AA4-B178-5712AFF33D9B}" srcOrd="5" destOrd="0" presId="urn:microsoft.com/office/officeart/2005/8/layout/hierarchy3"/>
    <dgm:cxn modelId="{2EB58A50-7EAB-4410-B86A-0BCE24451E85}" type="presParOf" srcId="{1D137FAD-29B8-4FFF-B48E-EB9E0C8430F8}" destId="{44449BE2-D720-4E13-9511-8CB1C35D92FB}" srcOrd="6" destOrd="0" presId="urn:microsoft.com/office/officeart/2005/8/layout/hierarchy3"/>
    <dgm:cxn modelId="{5CC4F81E-4A5A-46CC-B4C6-0656D520990C}" type="presParOf" srcId="{1D137FAD-29B8-4FFF-B48E-EB9E0C8430F8}" destId="{F6910019-1A8D-4790-9AEF-BA4F4BBD01E8}" srcOrd="7" destOrd="0" presId="urn:microsoft.com/office/officeart/2005/8/layout/hierarchy3"/>
    <dgm:cxn modelId="{95ACD7C3-6CD7-48A8-A6D7-7835D39A3420}" type="presParOf" srcId="{1D137FAD-29B8-4FFF-B48E-EB9E0C8430F8}" destId="{4F5AAD14-319C-45A2-AE43-5B8FA9E3094A}" srcOrd="8" destOrd="0" presId="urn:microsoft.com/office/officeart/2005/8/layout/hierarchy3"/>
    <dgm:cxn modelId="{7DE2E286-DE9D-4120-A7AC-CC6B481CF24F}" type="presParOf" srcId="{1D137FAD-29B8-4FFF-B48E-EB9E0C8430F8}" destId="{74170FA4-C1F6-4DA4-97B6-F5B8770C2C6E}" srcOrd="9" destOrd="0" presId="urn:microsoft.com/office/officeart/2005/8/layout/hierarchy3"/>
    <dgm:cxn modelId="{88225D84-D510-4A7F-B1EE-41AF805466C3}" type="presParOf" srcId="{DD4E86C7-8684-4F6C-903B-90C394184D09}" destId="{97655ADE-74F0-4E85-A36F-3C5B08CFCBEF}" srcOrd="1" destOrd="0" presId="urn:microsoft.com/office/officeart/2005/8/layout/hierarchy3"/>
    <dgm:cxn modelId="{A3721B99-9EB0-48F5-8971-EEE2D51228E0}" type="presParOf" srcId="{97655ADE-74F0-4E85-A36F-3C5B08CFCBEF}" destId="{23C820A2-0504-44AF-A5BB-002921C07FBA}" srcOrd="0" destOrd="0" presId="urn:microsoft.com/office/officeart/2005/8/layout/hierarchy3"/>
    <dgm:cxn modelId="{0AC3C922-28C9-437F-9908-54EFD058C233}" type="presParOf" srcId="{23C820A2-0504-44AF-A5BB-002921C07FBA}" destId="{253FCDF2-EA14-455A-8A4D-E38DEFB956FD}" srcOrd="0" destOrd="0" presId="urn:microsoft.com/office/officeart/2005/8/layout/hierarchy3"/>
    <dgm:cxn modelId="{9430B016-160D-4F1C-987E-C70C9D3CE399}" type="presParOf" srcId="{23C820A2-0504-44AF-A5BB-002921C07FBA}" destId="{8AC03C67-E678-447C-99A3-8137E97331C7}" srcOrd="1" destOrd="0" presId="urn:microsoft.com/office/officeart/2005/8/layout/hierarchy3"/>
    <dgm:cxn modelId="{B6FDB375-31B9-4791-9D43-92FE7D4016A0}" type="presParOf" srcId="{97655ADE-74F0-4E85-A36F-3C5B08CFCBEF}" destId="{E865638D-4045-4FBF-89D7-75A815FBFC0B}" srcOrd="1" destOrd="0" presId="urn:microsoft.com/office/officeart/2005/8/layout/hierarchy3"/>
    <dgm:cxn modelId="{2EC0C286-1512-4488-906A-8EF50EDAD73A}" type="presParOf" srcId="{E865638D-4045-4FBF-89D7-75A815FBFC0B}" destId="{6CBFF3B0-CE63-4F73-9FAF-196B59B857C5}" srcOrd="0" destOrd="0" presId="urn:microsoft.com/office/officeart/2005/8/layout/hierarchy3"/>
    <dgm:cxn modelId="{D8152FA5-4048-4E71-963D-21E66F18AD04}" type="presParOf" srcId="{E865638D-4045-4FBF-89D7-75A815FBFC0B}" destId="{CEC473B1-78E6-4403-90E6-5B4AABF8AF02}" srcOrd="1" destOrd="0" presId="urn:microsoft.com/office/officeart/2005/8/layout/hierarchy3"/>
    <dgm:cxn modelId="{0FA0BD16-AC48-4A4F-BA5D-03D87A81846B}" type="presParOf" srcId="{E865638D-4045-4FBF-89D7-75A815FBFC0B}" destId="{86064E6B-E308-4073-9B40-5FD895A89A31}" srcOrd="2" destOrd="0" presId="urn:microsoft.com/office/officeart/2005/8/layout/hierarchy3"/>
    <dgm:cxn modelId="{79E7A168-D1D4-432B-8E8E-E7C04BE4B775}" type="presParOf" srcId="{E865638D-4045-4FBF-89D7-75A815FBFC0B}" destId="{F5AE6714-1E50-4CAD-B145-90B3574A6FCF}" srcOrd="3" destOrd="0" presId="urn:microsoft.com/office/officeart/2005/8/layout/hierarchy3"/>
    <dgm:cxn modelId="{47373CF0-A3C8-49BE-A5F4-45D977EC7606}" type="presParOf" srcId="{E865638D-4045-4FBF-89D7-75A815FBFC0B}" destId="{EE0DC9E7-D43F-4D97-8A26-CD8A30D35A2C}" srcOrd="4" destOrd="0" presId="urn:microsoft.com/office/officeart/2005/8/layout/hierarchy3"/>
    <dgm:cxn modelId="{50BE88E9-B0F1-4472-B70B-31D18D4FFD1C}" type="presParOf" srcId="{E865638D-4045-4FBF-89D7-75A815FBFC0B}" destId="{F8565268-F814-4DC2-969C-47A08D9830C6}" srcOrd="5" destOrd="0" presId="urn:microsoft.com/office/officeart/2005/8/layout/hierarchy3"/>
    <dgm:cxn modelId="{3AF4F468-BF59-4899-9764-16B8A5B7E10D}" type="presParOf" srcId="{E865638D-4045-4FBF-89D7-75A815FBFC0B}" destId="{C2C1EB06-877D-48DC-B8EA-6EACA9DD4E65}" srcOrd="6" destOrd="0" presId="urn:microsoft.com/office/officeart/2005/8/layout/hierarchy3"/>
    <dgm:cxn modelId="{F5163B30-F88D-4AF6-A121-1B0CCC6D80C8}" type="presParOf" srcId="{E865638D-4045-4FBF-89D7-75A815FBFC0B}" destId="{7790D004-243C-404D-AC3A-A459F48AE95F}" srcOrd="7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CBF04F-1E95-40E7-9B1E-01AB51DECA3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E6EEBE-DC17-4C99-B53B-E55E65E001D1}">
      <dgm:prSet phldrT="[Текст]" custT="1"/>
      <dgm:spPr/>
      <dgm:t>
        <a:bodyPr/>
        <a:lstStyle/>
        <a:p>
          <a:pPr algn="l"/>
          <a:r>
            <a:rPr lang="ru-RU" sz="1800" b="1" dirty="0">
              <a:latin typeface="Arial" pitchFamily="34" charset="0"/>
              <a:cs typeface="Arial" pitchFamily="34" charset="0"/>
            </a:rPr>
            <a:t>Организация консультации  специалистов</a:t>
          </a:r>
        </a:p>
      </dgm:t>
    </dgm:pt>
    <dgm:pt modelId="{B4C35A27-E5E1-4ABD-9FA5-8912DBFC4869}" type="parTrans" cxnId="{0BD51F78-0988-4D9E-860D-39DFC8A86271}">
      <dgm:prSet/>
      <dgm:spPr/>
      <dgm:t>
        <a:bodyPr/>
        <a:lstStyle/>
        <a:p>
          <a:endParaRPr lang="ru-RU"/>
        </a:p>
      </dgm:t>
    </dgm:pt>
    <dgm:pt modelId="{F1F8A852-E1EE-472D-9B16-4097CC05A2C3}" type="sibTrans" cxnId="{0BD51F78-0988-4D9E-860D-39DFC8A86271}">
      <dgm:prSet/>
      <dgm:spPr/>
      <dgm:t>
        <a:bodyPr/>
        <a:lstStyle/>
        <a:p>
          <a:endParaRPr lang="ru-RU"/>
        </a:p>
      </dgm:t>
    </dgm:pt>
    <dgm:pt modelId="{AE7EB269-A829-48D4-9871-AF3B4986185F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Контроль  обследований на </a:t>
          </a:r>
          <a:r>
            <a:rPr lang="ru-RU" sz="18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достационарном</a:t>
          </a:r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этапе </a:t>
          </a:r>
        </a:p>
      </dgm:t>
    </dgm:pt>
    <dgm:pt modelId="{0749EFC8-14D4-41CA-A325-07518A98AD30}" type="parTrans" cxnId="{1B3F2ECD-8C2D-4887-A680-4B6C8956EEF5}">
      <dgm:prSet/>
      <dgm:spPr/>
      <dgm:t>
        <a:bodyPr/>
        <a:lstStyle/>
        <a:p>
          <a:endParaRPr lang="ru-RU"/>
        </a:p>
      </dgm:t>
    </dgm:pt>
    <dgm:pt modelId="{4AA240D2-D919-47E1-B80E-D721B0E7E082}" type="sibTrans" cxnId="{1B3F2ECD-8C2D-4887-A680-4B6C8956EEF5}">
      <dgm:prSet/>
      <dgm:spPr/>
      <dgm:t>
        <a:bodyPr/>
        <a:lstStyle/>
        <a:p>
          <a:endParaRPr lang="ru-RU"/>
        </a:p>
      </dgm:t>
    </dgm:pt>
    <dgm:pt modelId="{9EA09681-CB76-49E3-8F6B-E9096069ECEA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Антропометрия</a:t>
          </a:r>
        </a:p>
      </dgm:t>
    </dgm:pt>
    <dgm:pt modelId="{AEF97793-1667-49DA-BFE1-09708EBF96AF}" type="parTrans" cxnId="{F0FBA051-40F7-413E-B602-55D436279D10}">
      <dgm:prSet/>
      <dgm:spPr/>
      <dgm:t>
        <a:bodyPr/>
        <a:lstStyle/>
        <a:p>
          <a:endParaRPr lang="ru-RU"/>
        </a:p>
      </dgm:t>
    </dgm:pt>
    <dgm:pt modelId="{DFE77E3C-4922-410A-A0EA-9240AAAEB948}" type="sibTrans" cxnId="{F0FBA051-40F7-413E-B602-55D436279D10}">
      <dgm:prSet/>
      <dgm:spPr/>
      <dgm:t>
        <a:bodyPr/>
        <a:lstStyle/>
        <a:p>
          <a:endParaRPr lang="ru-RU"/>
        </a:p>
      </dgm:t>
    </dgm:pt>
    <dgm:pt modelId="{91F04E95-EA65-42F5-9108-7A7ED66BBFF9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Оформление ЭМК и договора</a:t>
          </a:r>
        </a:p>
      </dgm:t>
    </dgm:pt>
    <dgm:pt modelId="{0930F3F7-8BE8-4C83-A71E-0C0F347BBE0D}" type="parTrans" cxnId="{672B9A28-2B3C-4FA1-889D-BD69FACE9439}">
      <dgm:prSet/>
      <dgm:spPr/>
      <dgm:t>
        <a:bodyPr/>
        <a:lstStyle/>
        <a:p>
          <a:endParaRPr lang="ru-RU"/>
        </a:p>
      </dgm:t>
    </dgm:pt>
    <dgm:pt modelId="{8F012115-6850-4B63-820A-75CDF517EA76}" type="sibTrans" cxnId="{672B9A28-2B3C-4FA1-889D-BD69FACE9439}">
      <dgm:prSet/>
      <dgm:spPr/>
      <dgm:t>
        <a:bodyPr/>
        <a:lstStyle/>
        <a:p>
          <a:endParaRPr lang="ru-RU"/>
        </a:p>
      </dgm:t>
    </dgm:pt>
    <dgm:pt modelId="{87E4E033-D6F0-4715-B93C-14BC2FBC6754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 </a:t>
          </a:r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Встреча пациента </a:t>
          </a:r>
          <a:r>
            <a: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(п</a:t>
          </a:r>
          <a:r>
            <a:rPr lang="ru-RU" sz="1800" b="1" dirty="0">
              <a:latin typeface="Arial" pitchFamily="34" charset="0"/>
              <a:cs typeface="Arial" pitchFamily="34" charset="0"/>
            </a:rPr>
            <a:t>ланирование по времени)</a:t>
          </a:r>
          <a:r>
            <a: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                     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F6E9A0BE-A7D2-435F-8277-CB32066B5B36}" type="parTrans" cxnId="{4A7FDD4A-CB3F-4E85-BFB8-0C6469F9BE0B}">
      <dgm:prSet/>
      <dgm:spPr/>
      <dgm:t>
        <a:bodyPr/>
        <a:lstStyle/>
        <a:p>
          <a:endParaRPr lang="ru-RU"/>
        </a:p>
      </dgm:t>
    </dgm:pt>
    <dgm:pt modelId="{815758AF-D600-4E49-BB09-E7FDF9DA2028}" type="sibTrans" cxnId="{4A7FDD4A-CB3F-4E85-BFB8-0C6469F9BE0B}">
      <dgm:prSet/>
      <dgm:spPr/>
      <dgm:t>
        <a:bodyPr/>
        <a:lstStyle/>
        <a:p>
          <a:endParaRPr lang="ru-RU"/>
        </a:p>
      </dgm:t>
    </dgm:pt>
    <dgm:pt modelId="{5AA40CA2-88D5-485E-B569-1E0A132343EB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ru-RU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Сопровождение в дневной стационар </a:t>
          </a:r>
        </a:p>
      </dgm:t>
    </dgm:pt>
    <dgm:pt modelId="{719480C6-71B5-4F1E-A813-4160B4495988}" type="parTrans" cxnId="{F2811548-C4C4-476A-B5F1-11E0E1D5A14E}">
      <dgm:prSet/>
      <dgm:spPr/>
      <dgm:t>
        <a:bodyPr/>
        <a:lstStyle/>
        <a:p>
          <a:endParaRPr lang="ru-RU"/>
        </a:p>
      </dgm:t>
    </dgm:pt>
    <dgm:pt modelId="{4E609D33-ACA0-4D0E-987F-82CE0DA6D5C9}" type="sibTrans" cxnId="{F2811548-C4C4-476A-B5F1-11E0E1D5A14E}">
      <dgm:prSet/>
      <dgm:spPr/>
      <dgm:t>
        <a:bodyPr/>
        <a:lstStyle/>
        <a:p>
          <a:endParaRPr lang="ru-RU"/>
        </a:p>
      </dgm:t>
    </dgm:pt>
    <dgm:pt modelId="{22598A4D-7CE4-4BEF-9FDB-1CD6D6E81019}">
      <dgm:prSet phldrT="[Текст]" custT="1"/>
      <dgm:spPr/>
      <dgm:t>
        <a:bodyPr/>
        <a:lstStyle/>
        <a:p>
          <a:r>
            <a:rPr lang="ru-RU" sz="1800" b="1" dirty="0">
              <a:latin typeface="Arial" pitchFamily="34" charset="0"/>
              <a:cs typeface="Arial" pitchFamily="34" charset="0"/>
            </a:rPr>
            <a:t>  Памятка – «подготовка  на консервативное лечение»</a:t>
          </a:r>
        </a:p>
      </dgm:t>
    </dgm:pt>
    <dgm:pt modelId="{27ECC898-C869-45D2-8711-EF20BE4987C5}" type="parTrans" cxnId="{2AE87AF5-4B04-4302-B1CB-9EE70B1D1B45}">
      <dgm:prSet/>
      <dgm:spPr/>
      <dgm:t>
        <a:bodyPr/>
        <a:lstStyle/>
        <a:p>
          <a:endParaRPr lang="ru-RU"/>
        </a:p>
      </dgm:t>
    </dgm:pt>
    <dgm:pt modelId="{86B18ABF-BE19-4AA9-ACF7-EDF16A911159}" type="sibTrans" cxnId="{2AE87AF5-4B04-4302-B1CB-9EE70B1D1B45}">
      <dgm:prSet/>
      <dgm:spPr/>
      <dgm:t>
        <a:bodyPr/>
        <a:lstStyle/>
        <a:p>
          <a:endParaRPr lang="ru-RU"/>
        </a:p>
      </dgm:t>
    </dgm:pt>
    <dgm:pt modelId="{71337E19-61EA-4478-8639-174BFFB07842}" type="pres">
      <dgm:prSet presAssocID="{56CBF04F-1E95-40E7-9B1E-01AB51DECA3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4DC07F3-59C0-4B6E-89C8-F5FDF2A2D4CC}" type="pres">
      <dgm:prSet presAssocID="{56CBF04F-1E95-40E7-9B1E-01AB51DECA36}" presName="Name1" presStyleCnt="0"/>
      <dgm:spPr/>
    </dgm:pt>
    <dgm:pt modelId="{61519BD5-AEF0-4D58-A11A-DFDDBD5C4B7F}" type="pres">
      <dgm:prSet presAssocID="{56CBF04F-1E95-40E7-9B1E-01AB51DECA36}" presName="cycle" presStyleCnt="0"/>
      <dgm:spPr/>
    </dgm:pt>
    <dgm:pt modelId="{4344DD91-2BA3-4805-9FE1-26A7EE2EA04C}" type="pres">
      <dgm:prSet presAssocID="{56CBF04F-1E95-40E7-9B1E-01AB51DECA36}" presName="srcNode" presStyleLbl="node1" presStyleIdx="0" presStyleCnt="7"/>
      <dgm:spPr/>
    </dgm:pt>
    <dgm:pt modelId="{2DC9BE59-FE2B-4B1C-BD23-B315DD924D41}" type="pres">
      <dgm:prSet presAssocID="{56CBF04F-1E95-40E7-9B1E-01AB51DECA36}" presName="conn" presStyleLbl="parChTrans1D2" presStyleIdx="0" presStyleCnt="1"/>
      <dgm:spPr/>
      <dgm:t>
        <a:bodyPr/>
        <a:lstStyle/>
        <a:p>
          <a:endParaRPr lang="ru-RU"/>
        </a:p>
      </dgm:t>
    </dgm:pt>
    <dgm:pt modelId="{B4267871-AA01-4927-857F-B62BDBD3351E}" type="pres">
      <dgm:prSet presAssocID="{56CBF04F-1E95-40E7-9B1E-01AB51DECA36}" presName="extraNode" presStyleLbl="node1" presStyleIdx="0" presStyleCnt="7"/>
      <dgm:spPr/>
    </dgm:pt>
    <dgm:pt modelId="{5E691684-9C29-47E1-951A-9A865D8B6BB6}" type="pres">
      <dgm:prSet presAssocID="{56CBF04F-1E95-40E7-9B1E-01AB51DECA36}" presName="dstNode" presStyleLbl="node1" presStyleIdx="0" presStyleCnt="7"/>
      <dgm:spPr/>
    </dgm:pt>
    <dgm:pt modelId="{8EC8D1A6-926B-49B4-8CB1-C002D956BE6B}" type="pres">
      <dgm:prSet presAssocID="{22598A4D-7CE4-4BEF-9FDB-1CD6D6E81019}" presName="text_1" presStyleLbl="node1" presStyleIdx="0" presStyleCnt="7" custScaleY="95173" custLinFactNeighborX="1296" custLinFactNeighborY="14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66AA96-0E06-4AD9-9C9F-C6980DE1EE7B}" type="pres">
      <dgm:prSet presAssocID="{22598A4D-7CE4-4BEF-9FDB-1CD6D6E81019}" presName="accent_1" presStyleCnt="0"/>
      <dgm:spPr/>
    </dgm:pt>
    <dgm:pt modelId="{922651D2-6DA5-4AAB-8FF4-EE0736406A53}" type="pres">
      <dgm:prSet presAssocID="{22598A4D-7CE4-4BEF-9FDB-1CD6D6E81019}" presName="accentRepeatNode" presStyleLbl="solidFgAcc1" presStyleIdx="0" presStyleCnt="7" custScaleX="153827" custScaleY="100000" custLinFactNeighborX="-11752" custLinFactNeighborY="218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249D42B-9834-461B-8445-BFCA90D0AFD2}" type="pres">
      <dgm:prSet presAssocID="{87E4E033-D6F0-4715-B93C-14BC2FBC6754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CFF618-6E91-4571-9D05-EBABF71E0AB3}" type="pres">
      <dgm:prSet presAssocID="{87E4E033-D6F0-4715-B93C-14BC2FBC6754}" presName="accent_2" presStyleCnt="0"/>
      <dgm:spPr/>
    </dgm:pt>
    <dgm:pt modelId="{EBAFD087-585C-4860-A77B-05B7D703CCAA}" type="pres">
      <dgm:prSet presAssocID="{87E4E033-D6F0-4715-B93C-14BC2FBC6754}" presName="accentRepeatNode" presStyleLbl="solidFgAcc1" presStyleIdx="1" presStyleCnt="7" custScaleX="150463" custLinFactNeighborX="-29490" custLinFactNeighborY="20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F987E58E-15BB-4E09-9175-A820432DD286}" type="pres">
      <dgm:prSet presAssocID="{D3E6EEBE-DC17-4C99-B53B-E55E65E001D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13D465-2963-4A22-BF3A-A967692E6FF7}" type="pres">
      <dgm:prSet presAssocID="{D3E6EEBE-DC17-4C99-B53B-E55E65E001D1}" presName="accent_3" presStyleCnt="0"/>
      <dgm:spPr/>
    </dgm:pt>
    <dgm:pt modelId="{DE3786B8-7797-4C9D-AC07-445C72F42438}" type="pres">
      <dgm:prSet presAssocID="{D3E6EEBE-DC17-4C99-B53B-E55E65E001D1}" presName="accentRepeatNode" presStyleLbl="solidFgAcc1" presStyleIdx="2" presStyleCnt="7" custScaleX="186924" custScaleY="132790" custLinFactNeighborX="-50960" custLinFactNeighborY="396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45963C8-95F1-4632-ADA5-429D0494A405}" type="pres">
      <dgm:prSet presAssocID="{AE7EB269-A829-48D4-9871-AF3B4986185F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2E592-FD0E-47A7-9ED0-0344E4E1203A}" type="pres">
      <dgm:prSet presAssocID="{AE7EB269-A829-48D4-9871-AF3B4986185F}" presName="accent_4" presStyleCnt="0"/>
      <dgm:spPr/>
    </dgm:pt>
    <dgm:pt modelId="{C4AADEDC-430C-45D3-9BF5-1B39C1B77C69}" type="pres">
      <dgm:prSet presAssocID="{AE7EB269-A829-48D4-9871-AF3B4986185F}" presName="accentRepeatNode" presStyleLbl="solidFgAcc1" presStyleIdx="3" presStyleCnt="7" custScaleX="140077" custLinFactNeighborX="-42941" custLinFactNeighborY="706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88EC03F-573F-486D-BE68-6FC03D4B5565}" type="pres">
      <dgm:prSet presAssocID="{9EA09681-CB76-49E3-8F6B-E9096069ECE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2B054E-44AA-4039-AF38-32A7064DEE57}" type="pres">
      <dgm:prSet presAssocID="{9EA09681-CB76-49E3-8F6B-E9096069ECEA}" presName="accent_5" presStyleCnt="0"/>
      <dgm:spPr/>
    </dgm:pt>
    <dgm:pt modelId="{8DC01C21-620F-471D-9564-487BC41D881F}" type="pres">
      <dgm:prSet presAssocID="{9EA09681-CB76-49E3-8F6B-E9096069ECEA}" presName="accentRepeatNode" presStyleLbl="solidFgAcc1" presStyleIdx="4" presStyleCnt="7" custScaleX="134114" custScaleY="100001" custLinFactNeighborX="-32727" custLinFactNeighborY="-5659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EB6B5E5-63F0-49D7-B6A9-2A316253A8B2}" type="pres">
      <dgm:prSet presAssocID="{91F04E95-EA65-42F5-9108-7A7ED66BBFF9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E1B2D-9E1D-4AFC-81D4-9C70D80D3C2B}" type="pres">
      <dgm:prSet presAssocID="{91F04E95-EA65-42F5-9108-7A7ED66BBFF9}" presName="accent_6" presStyleCnt="0"/>
      <dgm:spPr/>
    </dgm:pt>
    <dgm:pt modelId="{43A12202-D9BE-4F6C-ABE8-6BF5B1D5BEC6}" type="pres">
      <dgm:prSet presAssocID="{91F04E95-EA65-42F5-9108-7A7ED66BBFF9}" presName="accentRepeatNode" presStyleLbl="solidFgAcc1" presStyleIdx="5" presStyleCnt="7" custScaleX="141637" custLinFactNeighborX="-10735" custLinFactNeighborY="3180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FC533FCF-C374-4C7B-923A-DBDE3391CBB8}" type="pres">
      <dgm:prSet presAssocID="{5AA40CA2-88D5-485E-B569-1E0A132343EB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08BD1E-D471-45BA-90FE-8764D3228CDD}" type="pres">
      <dgm:prSet presAssocID="{5AA40CA2-88D5-485E-B569-1E0A132343EB}" presName="accent_7" presStyleCnt="0"/>
      <dgm:spPr/>
    </dgm:pt>
    <dgm:pt modelId="{56F33902-25D8-44EB-B033-69ECD7C39D47}" type="pres">
      <dgm:prSet presAssocID="{5AA40CA2-88D5-485E-B569-1E0A132343EB}" presName="accentRepeatNode" presStyleLbl="solidFgAcc1" presStyleIdx="6" presStyleCnt="7" custScaleX="132080" custLinFactNeighborX="-3732" custLinFactNeighborY="1196"/>
      <dgm:spPr>
        <a:blipFill rotWithShape="0">
          <a:blip xmlns:r="http://schemas.openxmlformats.org/officeDocument/2006/relationships" r:embed="rId7">
            <a:lum bright="-73000" contrast="57000"/>
          </a:blip>
          <a:stretch>
            <a:fillRect/>
          </a:stretch>
        </a:blipFill>
      </dgm:spPr>
    </dgm:pt>
  </dgm:ptLst>
  <dgm:cxnLst>
    <dgm:cxn modelId="{573D2E09-781F-4322-AB3A-81684C082C7C}" type="presOf" srcId="{87E4E033-D6F0-4715-B93C-14BC2FBC6754}" destId="{0249D42B-9834-461B-8445-BFCA90D0AFD2}" srcOrd="0" destOrd="0" presId="urn:microsoft.com/office/officeart/2008/layout/VerticalCurvedList"/>
    <dgm:cxn modelId="{0BD51F78-0988-4D9E-860D-39DFC8A86271}" srcId="{56CBF04F-1E95-40E7-9B1E-01AB51DECA36}" destId="{D3E6EEBE-DC17-4C99-B53B-E55E65E001D1}" srcOrd="2" destOrd="0" parTransId="{B4C35A27-E5E1-4ABD-9FA5-8912DBFC4869}" sibTransId="{F1F8A852-E1EE-472D-9B16-4097CC05A2C3}"/>
    <dgm:cxn modelId="{9D6A85F8-59F7-463F-962D-DCC30C6C8B46}" type="presOf" srcId="{D3E6EEBE-DC17-4C99-B53B-E55E65E001D1}" destId="{F987E58E-15BB-4E09-9175-A820432DD286}" srcOrd="0" destOrd="0" presId="urn:microsoft.com/office/officeart/2008/layout/VerticalCurvedList"/>
    <dgm:cxn modelId="{4A7FDD4A-CB3F-4E85-BFB8-0C6469F9BE0B}" srcId="{56CBF04F-1E95-40E7-9B1E-01AB51DECA36}" destId="{87E4E033-D6F0-4715-B93C-14BC2FBC6754}" srcOrd="1" destOrd="0" parTransId="{F6E9A0BE-A7D2-435F-8277-CB32066B5B36}" sibTransId="{815758AF-D600-4E49-BB09-E7FDF9DA2028}"/>
    <dgm:cxn modelId="{554F7C5C-9178-499D-ADEE-4B388A5D4C0B}" type="presOf" srcId="{9EA09681-CB76-49E3-8F6B-E9096069ECEA}" destId="{188EC03F-573F-486D-BE68-6FC03D4B5565}" srcOrd="0" destOrd="0" presId="urn:microsoft.com/office/officeart/2008/layout/VerticalCurvedList"/>
    <dgm:cxn modelId="{1B3F2ECD-8C2D-4887-A680-4B6C8956EEF5}" srcId="{56CBF04F-1E95-40E7-9B1E-01AB51DECA36}" destId="{AE7EB269-A829-48D4-9871-AF3B4986185F}" srcOrd="3" destOrd="0" parTransId="{0749EFC8-14D4-41CA-A325-07518A98AD30}" sibTransId="{4AA240D2-D919-47E1-B80E-D721B0E7E082}"/>
    <dgm:cxn modelId="{B485D82E-7807-459F-A69F-6CB96C2FA59C}" type="presOf" srcId="{56CBF04F-1E95-40E7-9B1E-01AB51DECA36}" destId="{71337E19-61EA-4478-8639-174BFFB07842}" srcOrd="0" destOrd="0" presId="urn:microsoft.com/office/officeart/2008/layout/VerticalCurvedList"/>
    <dgm:cxn modelId="{F09A6F80-6822-4471-A287-46342CD0CFE9}" type="presOf" srcId="{5AA40CA2-88D5-485E-B569-1E0A132343EB}" destId="{FC533FCF-C374-4C7B-923A-DBDE3391CBB8}" srcOrd="0" destOrd="0" presId="urn:microsoft.com/office/officeart/2008/layout/VerticalCurvedList"/>
    <dgm:cxn modelId="{672B9A28-2B3C-4FA1-889D-BD69FACE9439}" srcId="{56CBF04F-1E95-40E7-9B1E-01AB51DECA36}" destId="{91F04E95-EA65-42F5-9108-7A7ED66BBFF9}" srcOrd="5" destOrd="0" parTransId="{0930F3F7-8BE8-4C83-A71E-0C0F347BBE0D}" sibTransId="{8F012115-6850-4B63-820A-75CDF517EA76}"/>
    <dgm:cxn modelId="{864D0894-D6E3-4D91-989D-1C5367C86480}" type="presOf" srcId="{91F04E95-EA65-42F5-9108-7A7ED66BBFF9}" destId="{8EB6B5E5-63F0-49D7-B6A9-2A316253A8B2}" srcOrd="0" destOrd="0" presId="urn:microsoft.com/office/officeart/2008/layout/VerticalCurvedList"/>
    <dgm:cxn modelId="{3CE640C2-82C5-481B-9D9A-0FFB7416BBA2}" type="presOf" srcId="{22598A4D-7CE4-4BEF-9FDB-1CD6D6E81019}" destId="{8EC8D1A6-926B-49B4-8CB1-C002D956BE6B}" srcOrd="0" destOrd="0" presId="urn:microsoft.com/office/officeart/2008/layout/VerticalCurvedList"/>
    <dgm:cxn modelId="{C7F557B2-0E31-4804-B60A-0FE28470CCEB}" type="presOf" srcId="{AE7EB269-A829-48D4-9871-AF3B4986185F}" destId="{345963C8-95F1-4632-ADA5-429D0494A405}" srcOrd="0" destOrd="0" presId="urn:microsoft.com/office/officeart/2008/layout/VerticalCurvedList"/>
    <dgm:cxn modelId="{F0FBA051-40F7-413E-B602-55D436279D10}" srcId="{56CBF04F-1E95-40E7-9B1E-01AB51DECA36}" destId="{9EA09681-CB76-49E3-8F6B-E9096069ECEA}" srcOrd="4" destOrd="0" parTransId="{AEF97793-1667-49DA-BFE1-09708EBF96AF}" sibTransId="{DFE77E3C-4922-410A-A0EA-9240AAAEB948}"/>
    <dgm:cxn modelId="{AA1FA547-9990-4CFA-9D55-000464E97070}" type="presOf" srcId="{86B18ABF-BE19-4AA9-ACF7-EDF16A911159}" destId="{2DC9BE59-FE2B-4B1C-BD23-B315DD924D41}" srcOrd="0" destOrd="0" presId="urn:microsoft.com/office/officeart/2008/layout/VerticalCurvedList"/>
    <dgm:cxn modelId="{F2811548-C4C4-476A-B5F1-11E0E1D5A14E}" srcId="{56CBF04F-1E95-40E7-9B1E-01AB51DECA36}" destId="{5AA40CA2-88D5-485E-B569-1E0A132343EB}" srcOrd="6" destOrd="0" parTransId="{719480C6-71B5-4F1E-A813-4160B4495988}" sibTransId="{4E609D33-ACA0-4D0E-987F-82CE0DA6D5C9}"/>
    <dgm:cxn modelId="{2AE87AF5-4B04-4302-B1CB-9EE70B1D1B45}" srcId="{56CBF04F-1E95-40E7-9B1E-01AB51DECA36}" destId="{22598A4D-7CE4-4BEF-9FDB-1CD6D6E81019}" srcOrd="0" destOrd="0" parTransId="{27ECC898-C869-45D2-8711-EF20BE4987C5}" sibTransId="{86B18ABF-BE19-4AA9-ACF7-EDF16A911159}"/>
    <dgm:cxn modelId="{7D35FA6F-3CF3-4F6D-85CA-768C7E1FF6C4}" type="presParOf" srcId="{71337E19-61EA-4478-8639-174BFFB07842}" destId="{F4DC07F3-59C0-4B6E-89C8-F5FDF2A2D4CC}" srcOrd="0" destOrd="0" presId="urn:microsoft.com/office/officeart/2008/layout/VerticalCurvedList"/>
    <dgm:cxn modelId="{E68C7671-E40C-4129-BC69-CE970D943D77}" type="presParOf" srcId="{F4DC07F3-59C0-4B6E-89C8-F5FDF2A2D4CC}" destId="{61519BD5-AEF0-4D58-A11A-DFDDBD5C4B7F}" srcOrd="0" destOrd="0" presId="urn:microsoft.com/office/officeart/2008/layout/VerticalCurvedList"/>
    <dgm:cxn modelId="{CA42036A-5665-4E64-8A6D-25681BE7CC8F}" type="presParOf" srcId="{61519BD5-AEF0-4D58-A11A-DFDDBD5C4B7F}" destId="{4344DD91-2BA3-4805-9FE1-26A7EE2EA04C}" srcOrd="0" destOrd="0" presId="urn:microsoft.com/office/officeart/2008/layout/VerticalCurvedList"/>
    <dgm:cxn modelId="{C8C62812-7CAC-467B-A047-E2E37862CEFC}" type="presParOf" srcId="{61519BD5-AEF0-4D58-A11A-DFDDBD5C4B7F}" destId="{2DC9BE59-FE2B-4B1C-BD23-B315DD924D41}" srcOrd="1" destOrd="0" presId="urn:microsoft.com/office/officeart/2008/layout/VerticalCurvedList"/>
    <dgm:cxn modelId="{D9DEFE86-5EEF-47DD-8E09-11019A3DFDEA}" type="presParOf" srcId="{61519BD5-AEF0-4D58-A11A-DFDDBD5C4B7F}" destId="{B4267871-AA01-4927-857F-B62BDBD3351E}" srcOrd="2" destOrd="0" presId="urn:microsoft.com/office/officeart/2008/layout/VerticalCurvedList"/>
    <dgm:cxn modelId="{4047883F-C355-45CA-9361-B490C46CEED3}" type="presParOf" srcId="{61519BD5-AEF0-4D58-A11A-DFDDBD5C4B7F}" destId="{5E691684-9C29-47E1-951A-9A865D8B6BB6}" srcOrd="3" destOrd="0" presId="urn:microsoft.com/office/officeart/2008/layout/VerticalCurvedList"/>
    <dgm:cxn modelId="{B675B2AD-7E29-4983-9B9E-17A8781A4FFF}" type="presParOf" srcId="{F4DC07F3-59C0-4B6E-89C8-F5FDF2A2D4CC}" destId="{8EC8D1A6-926B-49B4-8CB1-C002D956BE6B}" srcOrd="1" destOrd="0" presId="urn:microsoft.com/office/officeart/2008/layout/VerticalCurvedList"/>
    <dgm:cxn modelId="{130AD2BE-7C16-4A12-AFB8-DC1154EB407D}" type="presParOf" srcId="{F4DC07F3-59C0-4B6E-89C8-F5FDF2A2D4CC}" destId="{9166AA96-0E06-4AD9-9C9F-C6980DE1EE7B}" srcOrd="2" destOrd="0" presId="urn:microsoft.com/office/officeart/2008/layout/VerticalCurvedList"/>
    <dgm:cxn modelId="{E870D1A0-F3C5-441E-B433-D23AAC229EC1}" type="presParOf" srcId="{9166AA96-0E06-4AD9-9C9F-C6980DE1EE7B}" destId="{922651D2-6DA5-4AAB-8FF4-EE0736406A53}" srcOrd="0" destOrd="0" presId="urn:microsoft.com/office/officeart/2008/layout/VerticalCurvedList"/>
    <dgm:cxn modelId="{A5B5BC94-AF96-49FB-ACDF-8EE51407BEA7}" type="presParOf" srcId="{F4DC07F3-59C0-4B6E-89C8-F5FDF2A2D4CC}" destId="{0249D42B-9834-461B-8445-BFCA90D0AFD2}" srcOrd="3" destOrd="0" presId="urn:microsoft.com/office/officeart/2008/layout/VerticalCurvedList"/>
    <dgm:cxn modelId="{8715419F-8194-41F4-9210-131EF7A24A7A}" type="presParOf" srcId="{F4DC07F3-59C0-4B6E-89C8-F5FDF2A2D4CC}" destId="{51CFF618-6E91-4571-9D05-EBABF71E0AB3}" srcOrd="4" destOrd="0" presId="urn:microsoft.com/office/officeart/2008/layout/VerticalCurvedList"/>
    <dgm:cxn modelId="{85F13711-6A05-4BED-A47C-DFFB18E66D2F}" type="presParOf" srcId="{51CFF618-6E91-4571-9D05-EBABF71E0AB3}" destId="{EBAFD087-585C-4860-A77B-05B7D703CCAA}" srcOrd="0" destOrd="0" presId="urn:microsoft.com/office/officeart/2008/layout/VerticalCurvedList"/>
    <dgm:cxn modelId="{6DDAF43D-5AC4-4B35-BF18-5836B4900739}" type="presParOf" srcId="{F4DC07F3-59C0-4B6E-89C8-F5FDF2A2D4CC}" destId="{F987E58E-15BB-4E09-9175-A820432DD286}" srcOrd="5" destOrd="0" presId="urn:microsoft.com/office/officeart/2008/layout/VerticalCurvedList"/>
    <dgm:cxn modelId="{4D8CFD1F-2B72-4839-B972-5A73F04EF7E7}" type="presParOf" srcId="{F4DC07F3-59C0-4B6E-89C8-F5FDF2A2D4CC}" destId="{FA13D465-2963-4A22-BF3A-A967692E6FF7}" srcOrd="6" destOrd="0" presId="urn:microsoft.com/office/officeart/2008/layout/VerticalCurvedList"/>
    <dgm:cxn modelId="{21DA007C-78D3-4998-9F45-DC4C7E2D7A1E}" type="presParOf" srcId="{FA13D465-2963-4A22-BF3A-A967692E6FF7}" destId="{DE3786B8-7797-4C9D-AC07-445C72F42438}" srcOrd="0" destOrd="0" presId="urn:microsoft.com/office/officeart/2008/layout/VerticalCurvedList"/>
    <dgm:cxn modelId="{DE4A8854-C399-4381-89EB-ABE5B790DFD9}" type="presParOf" srcId="{F4DC07F3-59C0-4B6E-89C8-F5FDF2A2D4CC}" destId="{345963C8-95F1-4632-ADA5-429D0494A405}" srcOrd="7" destOrd="0" presId="urn:microsoft.com/office/officeart/2008/layout/VerticalCurvedList"/>
    <dgm:cxn modelId="{38891181-E167-431F-BFDC-95C95D224A5B}" type="presParOf" srcId="{F4DC07F3-59C0-4B6E-89C8-F5FDF2A2D4CC}" destId="{D9D2E592-FD0E-47A7-9ED0-0344E4E1203A}" srcOrd="8" destOrd="0" presId="urn:microsoft.com/office/officeart/2008/layout/VerticalCurvedList"/>
    <dgm:cxn modelId="{B5FC5914-6701-42D2-B161-43BC4D5CC3FA}" type="presParOf" srcId="{D9D2E592-FD0E-47A7-9ED0-0344E4E1203A}" destId="{C4AADEDC-430C-45D3-9BF5-1B39C1B77C69}" srcOrd="0" destOrd="0" presId="urn:microsoft.com/office/officeart/2008/layout/VerticalCurvedList"/>
    <dgm:cxn modelId="{B02355C7-EF53-4039-9BA1-194084A2B9EB}" type="presParOf" srcId="{F4DC07F3-59C0-4B6E-89C8-F5FDF2A2D4CC}" destId="{188EC03F-573F-486D-BE68-6FC03D4B5565}" srcOrd="9" destOrd="0" presId="urn:microsoft.com/office/officeart/2008/layout/VerticalCurvedList"/>
    <dgm:cxn modelId="{7AAEED1F-0652-4837-B5A4-5E4AE25B2A96}" type="presParOf" srcId="{F4DC07F3-59C0-4B6E-89C8-F5FDF2A2D4CC}" destId="{AE2B054E-44AA-4039-AF38-32A7064DEE57}" srcOrd="10" destOrd="0" presId="urn:microsoft.com/office/officeart/2008/layout/VerticalCurvedList"/>
    <dgm:cxn modelId="{C678D007-E60C-4D8A-AC52-430E0BDAF4DC}" type="presParOf" srcId="{AE2B054E-44AA-4039-AF38-32A7064DEE57}" destId="{8DC01C21-620F-471D-9564-487BC41D881F}" srcOrd="0" destOrd="0" presId="urn:microsoft.com/office/officeart/2008/layout/VerticalCurvedList"/>
    <dgm:cxn modelId="{831AD5F8-4EA3-4B74-B3A7-7FB9E2E69A75}" type="presParOf" srcId="{F4DC07F3-59C0-4B6E-89C8-F5FDF2A2D4CC}" destId="{8EB6B5E5-63F0-49D7-B6A9-2A316253A8B2}" srcOrd="11" destOrd="0" presId="urn:microsoft.com/office/officeart/2008/layout/VerticalCurvedList"/>
    <dgm:cxn modelId="{525EE6E6-3D74-4F12-AE65-94D665933562}" type="presParOf" srcId="{F4DC07F3-59C0-4B6E-89C8-F5FDF2A2D4CC}" destId="{AFCE1B2D-9E1D-4AFC-81D4-9C70D80D3C2B}" srcOrd="12" destOrd="0" presId="urn:microsoft.com/office/officeart/2008/layout/VerticalCurvedList"/>
    <dgm:cxn modelId="{4573B5E3-A814-40C6-A238-856100265602}" type="presParOf" srcId="{AFCE1B2D-9E1D-4AFC-81D4-9C70D80D3C2B}" destId="{43A12202-D9BE-4F6C-ABE8-6BF5B1D5BEC6}" srcOrd="0" destOrd="0" presId="urn:microsoft.com/office/officeart/2008/layout/VerticalCurvedList"/>
    <dgm:cxn modelId="{6F860A0A-088C-4F7C-983A-360BB1F0B3DC}" type="presParOf" srcId="{F4DC07F3-59C0-4B6E-89C8-F5FDF2A2D4CC}" destId="{FC533FCF-C374-4C7B-923A-DBDE3391CBB8}" srcOrd="13" destOrd="0" presId="urn:microsoft.com/office/officeart/2008/layout/VerticalCurvedList"/>
    <dgm:cxn modelId="{58954BC1-AE2A-4B9D-8575-342DF3A5A2B5}" type="presParOf" srcId="{F4DC07F3-59C0-4B6E-89C8-F5FDF2A2D4CC}" destId="{7208BD1E-D471-45BA-90FE-8764D3228CDD}" srcOrd="14" destOrd="0" presId="urn:microsoft.com/office/officeart/2008/layout/VerticalCurvedList"/>
    <dgm:cxn modelId="{0A0FE2E9-1946-49A7-9930-8FD0FAA8D55C}" type="presParOf" srcId="{7208BD1E-D471-45BA-90FE-8764D3228CDD}" destId="{56F33902-25D8-44EB-B033-69ECD7C39D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F7A64E-FECF-4B09-AC12-72BA8DA2007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8293F1-C9C5-4BB0-9B75-A80B5A920704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Знакомство с условиями проживания      в санатории </a:t>
          </a:r>
        </a:p>
      </dgm:t>
    </dgm:pt>
    <dgm:pt modelId="{6DA40FBC-56C7-4805-BFBB-A8C13E394D40}" type="parTrans" cxnId="{DE3B7DDA-EAE8-4957-9C7B-438350AE8C18}">
      <dgm:prSet/>
      <dgm:spPr/>
      <dgm:t>
        <a:bodyPr/>
        <a:lstStyle/>
        <a:p>
          <a:endParaRPr lang="ru-RU" sz="1200"/>
        </a:p>
      </dgm:t>
    </dgm:pt>
    <dgm:pt modelId="{419FF3B3-926D-4523-A596-720168D91387}" type="sibTrans" cxnId="{DE3B7DDA-EAE8-4957-9C7B-438350AE8C18}">
      <dgm:prSet/>
      <dgm:spPr/>
      <dgm:t>
        <a:bodyPr/>
        <a:lstStyle/>
        <a:p>
          <a:endParaRPr lang="ru-RU" sz="1200"/>
        </a:p>
      </dgm:t>
    </dgm:pt>
    <dgm:pt modelId="{C0C65EB0-047E-4FDA-AD78-6D4FC60EF0A6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</a:t>
          </a:r>
          <a:r>
            <a:rPr lang="ru-RU" sz="1300" b="1" dirty="0" err="1">
              <a:solidFill>
                <a:schemeClr val="bg1"/>
              </a:solidFill>
              <a:latin typeface="Arial" pitchFamily="34" charset="0"/>
              <a:cs typeface="Arial" pitchFamily="34" charset="0"/>
            </a:rPr>
            <a:t>транспортирови</a:t>
          </a:r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пациента  </a:t>
          </a:r>
        </a:p>
      </dgm:t>
    </dgm:pt>
    <dgm:pt modelId="{49B5EA4F-62C7-4403-8638-B9722DE06639}" type="parTrans" cxnId="{E382E021-5180-4CE0-8069-073BC04D45E3}">
      <dgm:prSet/>
      <dgm:spPr/>
      <dgm:t>
        <a:bodyPr/>
        <a:lstStyle/>
        <a:p>
          <a:endParaRPr lang="ru-RU" sz="1200"/>
        </a:p>
      </dgm:t>
    </dgm:pt>
    <dgm:pt modelId="{78E2FD3D-C738-4FC0-A87D-D7AEB1A961FE}" type="sibTrans" cxnId="{E382E021-5180-4CE0-8069-073BC04D45E3}">
      <dgm:prSet/>
      <dgm:spPr/>
      <dgm:t>
        <a:bodyPr/>
        <a:lstStyle/>
        <a:p>
          <a:endParaRPr lang="ru-RU" sz="1200"/>
        </a:p>
      </dgm:t>
    </dgm:pt>
    <dgm:pt modelId="{FBBF69B7-A903-441C-9EE4-D73AFC569926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консультации специалистов</a:t>
          </a:r>
        </a:p>
      </dgm:t>
    </dgm:pt>
    <dgm:pt modelId="{B943C758-2A62-436D-B536-6E6DD8169A2A}" type="parTrans" cxnId="{BC7290A5-DC6F-4ABE-A6BE-8AA9BD20A00B}">
      <dgm:prSet/>
      <dgm:spPr/>
      <dgm:t>
        <a:bodyPr/>
        <a:lstStyle/>
        <a:p>
          <a:endParaRPr lang="ru-RU" sz="1200"/>
        </a:p>
      </dgm:t>
    </dgm:pt>
    <dgm:pt modelId="{16E596EF-FE4A-4CC4-AC30-CDF1570AD19A}" type="sibTrans" cxnId="{BC7290A5-DC6F-4ABE-A6BE-8AA9BD20A00B}">
      <dgm:prSet/>
      <dgm:spPr/>
      <dgm:t>
        <a:bodyPr/>
        <a:lstStyle/>
        <a:p>
          <a:endParaRPr lang="ru-RU" sz="1200"/>
        </a:p>
      </dgm:t>
    </dgm:pt>
    <dgm:pt modelId="{A357B58C-969A-4D5F-82C3-69EC7DC46450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Сопровождение</a:t>
          </a:r>
        </a:p>
      </dgm:t>
    </dgm:pt>
    <dgm:pt modelId="{E29C1169-CC64-4526-8A0F-6A321AEBD03F}" type="parTrans" cxnId="{41736250-316C-4BF1-B219-ACECDD6D4CB4}">
      <dgm:prSet/>
      <dgm:spPr/>
      <dgm:t>
        <a:bodyPr/>
        <a:lstStyle/>
        <a:p>
          <a:endParaRPr lang="ru-RU" sz="1200"/>
        </a:p>
      </dgm:t>
    </dgm:pt>
    <dgm:pt modelId="{043E06F9-3F4E-4B81-A912-C2465C525D71}" type="sibTrans" cxnId="{41736250-316C-4BF1-B219-ACECDD6D4CB4}">
      <dgm:prSet/>
      <dgm:spPr/>
      <dgm:t>
        <a:bodyPr/>
        <a:lstStyle/>
        <a:p>
          <a:endParaRPr lang="ru-RU" sz="1200"/>
        </a:p>
      </dgm:t>
    </dgm:pt>
    <dgm:pt modelId="{1A34A14E-F7D5-49E0-B33D-F34AA6F49302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Бронирование номера</a:t>
          </a:r>
        </a:p>
      </dgm:t>
    </dgm:pt>
    <dgm:pt modelId="{321A596F-A040-4A8B-9565-71B9560B6F16}" type="parTrans" cxnId="{BBF9BEB0-7C6B-4893-8443-CA5F6DFC6722}">
      <dgm:prSet/>
      <dgm:spPr/>
      <dgm:t>
        <a:bodyPr/>
        <a:lstStyle/>
        <a:p>
          <a:endParaRPr lang="ru-RU" sz="1200"/>
        </a:p>
      </dgm:t>
    </dgm:pt>
    <dgm:pt modelId="{4718627B-3CBA-42FD-8A4C-F18E41E35F06}" type="sibTrans" cxnId="{BBF9BEB0-7C6B-4893-8443-CA5F6DFC6722}">
      <dgm:prSet/>
      <dgm:spPr/>
      <dgm:t>
        <a:bodyPr/>
        <a:lstStyle/>
        <a:p>
          <a:endParaRPr lang="ru-RU" sz="1200"/>
        </a:p>
      </dgm:t>
    </dgm:pt>
    <dgm:pt modelId="{08805288-A934-42DC-8297-EADD53EAB7B9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питания</a:t>
          </a:r>
        </a:p>
      </dgm:t>
    </dgm:pt>
    <dgm:pt modelId="{0DE68FC0-57CF-43B2-A7C0-D08DC7B5A6B7}" type="parTrans" cxnId="{ED78BAF7-3202-4A3B-823E-A765E1499FC4}">
      <dgm:prSet/>
      <dgm:spPr/>
      <dgm:t>
        <a:bodyPr/>
        <a:lstStyle/>
        <a:p>
          <a:endParaRPr lang="ru-RU" sz="1200"/>
        </a:p>
      </dgm:t>
    </dgm:pt>
    <dgm:pt modelId="{17498E6C-62F4-409C-AD14-996029AF0D00}" type="sibTrans" cxnId="{ED78BAF7-3202-4A3B-823E-A765E1499FC4}">
      <dgm:prSet/>
      <dgm:spPr/>
      <dgm:t>
        <a:bodyPr/>
        <a:lstStyle/>
        <a:p>
          <a:endParaRPr lang="ru-RU" sz="1200"/>
        </a:p>
      </dgm:t>
    </dgm:pt>
    <dgm:pt modelId="{EA2F106A-541B-44BB-9F84-4193E6860B22}">
      <dgm:prSet phldrT="[Текст]" custT="1"/>
      <dgm:spPr/>
      <dgm:t>
        <a:bodyPr/>
        <a:lstStyle/>
        <a:p>
          <a:r>
            <a: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Встреча пациента</a:t>
          </a:r>
        </a:p>
      </dgm:t>
    </dgm:pt>
    <dgm:pt modelId="{1840B4B1-7755-4176-A20B-4A87A8A7344F}" type="sibTrans" cxnId="{4D09CC26-2757-410F-8551-BD836132F65D}">
      <dgm:prSet/>
      <dgm:spPr/>
      <dgm:t>
        <a:bodyPr/>
        <a:lstStyle/>
        <a:p>
          <a:endParaRPr lang="ru-RU" sz="1200"/>
        </a:p>
      </dgm:t>
    </dgm:pt>
    <dgm:pt modelId="{C3EFFC30-C88A-4C8B-A972-6FC3EB42AFF5}" type="parTrans" cxnId="{4D09CC26-2757-410F-8551-BD836132F65D}">
      <dgm:prSet/>
      <dgm:spPr/>
      <dgm:t>
        <a:bodyPr/>
        <a:lstStyle/>
        <a:p>
          <a:endParaRPr lang="ru-RU" sz="1200"/>
        </a:p>
      </dgm:t>
    </dgm:pt>
    <dgm:pt modelId="{300B7173-A080-4F2D-A5FF-E4A3F3CCF5EF}" type="pres">
      <dgm:prSet presAssocID="{E6F7A64E-FECF-4B09-AC12-72BA8DA200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3B694D-B60F-465E-9F21-97F3C2389681}" type="pres">
      <dgm:prSet presAssocID="{E6F7A64E-FECF-4B09-AC12-72BA8DA2007E}" presName="cycle" presStyleCnt="0"/>
      <dgm:spPr/>
    </dgm:pt>
    <dgm:pt modelId="{0EC476F2-C27E-41E9-B5E5-7AD71DB22AC1}" type="pres">
      <dgm:prSet presAssocID="{278293F1-C9C5-4BB0-9B75-A80B5A920704}" presName="nodeFirstNode" presStyleLbl="node1" presStyleIdx="0" presStyleCnt="7" custScaleX="99999" custScaleY="217359" custRadScaleRad="89724" custRadScaleInc="-19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1CEDBD-2F51-46E0-A49B-37E1BC67F3EC}" type="pres">
      <dgm:prSet presAssocID="{419FF3B3-926D-4523-A596-720168D91387}" presName="sibTransFirstNode" presStyleLbl="bgShp" presStyleIdx="0" presStyleCnt="1" custScaleX="117142" custLinFactNeighborX="-11245" custLinFactNeighborY="-2363"/>
      <dgm:spPr/>
      <dgm:t>
        <a:bodyPr/>
        <a:lstStyle/>
        <a:p>
          <a:endParaRPr lang="ru-RU"/>
        </a:p>
      </dgm:t>
    </dgm:pt>
    <dgm:pt modelId="{57CF312B-3A5C-4985-8401-C876F9B07A3E}" type="pres">
      <dgm:prSet presAssocID="{1A34A14E-F7D5-49E0-B33D-F34AA6F49302}" presName="nodeFollowingNodes" presStyleLbl="node1" presStyleIdx="1" presStyleCnt="7" custScaleX="110273" custScaleY="143990" custRadScaleRad="114053" custRadScaleInc="-10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2CEF1-A07C-41F0-8499-239BC709B7F0}" type="pres">
      <dgm:prSet presAssocID="{08805288-A934-42DC-8297-EADD53EAB7B9}" presName="nodeFollowingNodes" presStyleLbl="node1" presStyleIdx="2" presStyleCnt="7" custScaleX="110272" custScaleY="149656" custRadScaleRad="99861" custRadScaleInc="-13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3B4A5-6272-41F2-9540-65C694243957}" type="pres">
      <dgm:prSet presAssocID="{C0C65EB0-047E-4FDA-AD78-6D4FC60EF0A6}" presName="nodeFollowingNodes" presStyleLbl="node1" presStyleIdx="3" presStyleCnt="7" custScaleX="131938" custScaleY="128920" custRadScaleRad="87313" custRadScaleInc="4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E16EB-FF02-4A7B-BBFA-61A89FC002EA}" type="pres">
      <dgm:prSet presAssocID="{EA2F106A-541B-44BB-9F84-4193E6860B22}" presName="nodeFollowingNodes" presStyleLbl="node1" presStyleIdx="4" presStyleCnt="7" custScaleX="107499" custScaleY="150987" custRadScaleRad="117877" custRadScaleInc="41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04E11C-5DDE-4648-9985-2A835C485D5C}" type="pres">
      <dgm:prSet presAssocID="{FBBF69B7-A903-441C-9EE4-D73AFC569926}" presName="nodeFollowingNodes" presStyleLbl="node1" presStyleIdx="5" presStyleCnt="7" custScaleX="117916" custScaleY="170360" custRadScaleRad="159045" custRadScaleInc="130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7105B-E993-446E-8A2D-36B89ED59C81}" type="pres">
      <dgm:prSet presAssocID="{A357B58C-969A-4D5F-82C3-69EC7DC46450}" presName="nodeFollowingNodes" presStyleLbl="node1" presStyleIdx="6" presStyleCnt="7" custScaleX="123080" custScaleY="121186" custRadScaleRad="151022" custRadScaleInc="-42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756A6E-9ACA-44E2-A0C6-2898315EAA62}" type="presOf" srcId="{FBBF69B7-A903-441C-9EE4-D73AFC569926}" destId="{2D04E11C-5DDE-4648-9985-2A835C485D5C}" srcOrd="0" destOrd="0" presId="urn:microsoft.com/office/officeart/2005/8/layout/cycle3"/>
    <dgm:cxn modelId="{E382E021-5180-4CE0-8069-073BC04D45E3}" srcId="{E6F7A64E-FECF-4B09-AC12-72BA8DA2007E}" destId="{C0C65EB0-047E-4FDA-AD78-6D4FC60EF0A6}" srcOrd="3" destOrd="0" parTransId="{49B5EA4F-62C7-4403-8638-B9722DE06639}" sibTransId="{78E2FD3D-C738-4FC0-A87D-D7AEB1A961FE}"/>
    <dgm:cxn modelId="{DE3B7DDA-EAE8-4957-9C7B-438350AE8C18}" srcId="{E6F7A64E-FECF-4B09-AC12-72BA8DA2007E}" destId="{278293F1-C9C5-4BB0-9B75-A80B5A920704}" srcOrd="0" destOrd="0" parTransId="{6DA40FBC-56C7-4805-BFBB-A8C13E394D40}" sibTransId="{419FF3B3-926D-4523-A596-720168D91387}"/>
    <dgm:cxn modelId="{313A30D0-96EA-4CF7-B55B-0A936C528082}" type="presOf" srcId="{1A34A14E-F7D5-49E0-B33D-F34AA6F49302}" destId="{57CF312B-3A5C-4985-8401-C876F9B07A3E}" srcOrd="0" destOrd="0" presId="urn:microsoft.com/office/officeart/2005/8/layout/cycle3"/>
    <dgm:cxn modelId="{366793B1-A76E-4262-8016-138CB6536387}" type="presOf" srcId="{E6F7A64E-FECF-4B09-AC12-72BA8DA2007E}" destId="{300B7173-A080-4F2D-A5FF-E4A3F3CCF5EF}" srcOrd="0" destOrd="0" presId="urn:microsoft.com/office/officeart/2005/8/layout/cycle3"/>
    <dgm:cxn modelId="{ED78BAF7-3202-4A3B-823E-A765E1499FC4}" srcId="{E6F7A64E-FECF-4B09-AC12-72BA8DA2007E}" destId="{08805288-A934-42DC-8297-EADD53EAB7B9}" srcOrd="2" destOrd="0" parTransId="{0DE68FC0-57CF-43B2-A7C0-D08DC7B5A6B7}" sibTransId="{17498E6C-62F4-409C-AD14-996029AF0D00}"/>
    <dgm:cxn modelId="{8A7CA9CF-951F-4E38-BF54-502686CB1ACB}" type="presOf" srcId="{EA2F106A-541B-44BB-9F84-4193E6860B22}" destId="{9B5E16EB-FF02-4A7B-BBFA-61A89FC002EA}" srcOrd="0" destOrd="0" presId="urn:microsoft.com/office/officeart/2005/8/layout/cycle3"/>
    <dgm:cxn modelId="{BC7290A5-DC6F-4ABE-A6BE-8AA9BD20A00B}" srcId="{E6F7A64E-FECF-4B09-AC12-72BA8DA2007E}" destId="{FBBF69B7-A903-441C-9EE4-D73AFC569926}" srcOrd="5" destOrd="0" parTransId="{B943C758-2A62-436D-B536-6E6DD8169A2A}" sibTransId="{16E596EF-FE4A-4CC4-AC30-CDF1570AD19A}"/>
    <dgm:cxn modelId="{4D09CC26-2757-410F-8551-BD836132F65D}" srcId="{E6F7A64E-FECF-4B09-AC12-72BA8DA2007E}" destId="{EA2F106A-541B-44BB-9F84-4193E6860B22}" srcOrd="4" destOrd="0" parTransId="{C3EFFC30-C88A-4C8B-A972-6FC3EB42AFF5}" sibTransId="{1840B4B1-7755-4176-A20B-4A87A8A7344F}"/>
    <dgm:cxn modelId="{E8129C83-5C09-44F1-B1BA-A15C646F44D1}" type="presOf" srcId="{A357B58C-969A-4D5F-82C3-69EC7DC46450}" destId="{5077105B-E993-446E-8A2D-36B89ED59C81}" srcOrd="0" destOrd="0" presId="urn:microsoft.com/office/officeart/2005/8/layout/cycle3"/>
    <dgm:cxn modelId="{41736250-316C-4BF1-B219-ACECDD6D4CB4}" srcId="{E6F7A64E-FECF-4B09-AC12-72BA8DA2007E}" destId="{A357B58C-969A-4D5F-82C3-69EC7DC46450}" srcOrd="6" destOrd="0" parTransId="{E29C1169-CC64-4526-8A0F-6A321AEBD03F}" sibTransId="{043E06F9-3F4E-4B81-A912-C2465C525D71}"/>
    <dgm:cxn modelId="{41E4A620-F6D8-4914-9957-D2CFE686FE9E}" type="presOf" srcId="{419FF3B3-926D-4523-A596-720168D91387}" destId="{E01CEDBD-2F51-46E0-A49B-37E1BC67F3EC}" srcOrd="0" destOrd="0" presId="urn:microsoft.com/office/officeart/2005/8/layout/cycle3"/>
    <dgm:cxn modelId="{98AC8046-FEDB-4249-BC10-8FB30673928C}" type="presOf" srcId="{08805288-A934-42DC-8297-EADD53EAB7B9}" destId="{DBD2CEF1-A07C-41F0-8499-239BC709B7F0}" srcOrd="0" destOrd="0" presId="urn:microsoft.com/office/officeart/2005/8/layout/cycle3"/>
    <dgm:cxn modelId="{09BCE831-DE01-4B4A-A7F6-004B730EFC72}" type="presOf" srcId="{C0C65EB0-047E-4FDA-AD78-6D4FC60EF0A6}" destId="{2FB3B4A5-6272-41F2-9540-65C694243957}" srcOrd="0" destOrd="0" presId="urn:microsoft.com/office/officeart/2005/8/layout/cycle3"/>
    <dgm:cxn modelId="{576EC20B-6A06-4F14-9110-66EF56699835}" type="presOf" srcId="{278293F1-C9C5-4BB0-9B75-A80B5A920704}" destId="{0EC476F2-C27E-41E9-B5E5-7AD71DB22AC1}" srcOrd="0" destOrd="0" presId="urn:microsoft.com/office/officeart/2005/8/layout/cycle3"/>
    <dgm:cxn modelId="{BBF9BEB0-7C6B-4893-8443-CA5F6DFC6722}" srcId="{E6F7A64E-FECF-4B09-AC12-72BA8DA2007E}" destId="{1A34A14E-F7D5-49E0-B33D-F34AA6F49302}" srcOrd="1" destOrd="0" parTransId="{321A596F-A040-4A8B-9565-71B9560B6F16}" sibTransId="{4718627B-3CBA-42FD-8A4C-F18E41E35F06}"/>
    <dgm:cxn modelId="{7FE6FD51-274F-42ED-827E-83159C865861}" type="presParOf" srcId="{300B7173-A080-4F2D-A5FF-E4A3F3CCF5EF}" destId="{FA3B694D-B60F-465E-9F21-97F3C2389681}" srcOrd="0" destOrd="0" presId="urn:microsoft.com/office/officeart/2005/8/layout/cycle3"/>
    <dgm:cxn modelId="{4A3E4B2F-FCC1-4FD9-B128-A9A4EE530435}" type="presParOf" srcId="{FA3B694D-B60F-465E-9F21-97F3C2389681}" destId="{0EC476F2-C27E-41E9-B5E5-7AD71DB22AC1}" srcOrd="0" destOrd="0" presId="urn:microsoft.com/office/officeart/2005/8/layout/cycle3"/>
    <dgm:cxn modelId="{B4B1CAD2-1194-4DBC-9593-D62BF0BDB188}" type="presParOf" srcId="{FA3B694D-B60F-465E-9F21-97F3C2389681}" destId="{E01CEDBD-2F51-46E0-A49B-37E1BC67F3EC}" srcOrd="1" destOrd="0" presId="urn:microsoft.com/office/officeart/2005/8/layout/cycle3"/>
    <dgm:cxn modelId="{C31A2CD7-D909-4952-B615-7F5FF2F5B1E0}" type="presParOf" srcId="{FA3B694D-B60F-465E-9F21-97F3C2389681}" destId="{57CF312B-3A5C-4985-8401-C876F9B07A3E}" srcOrd="2" destOrd="0" presId="urn:microsoft.com/office/officeart/2005/8/layout/cycle3"/>
    <dgm:cxn modelId="{FB94EC85-EBEB-471F-8AA4-196506A3D0CC}" type="presParOf" srcId="{FA3B694D-B60F-465E-9F21-97F3C2389681}" destId="{DBD2CEF1-A07C-41F0-8499-239BC709B7F0}" srcOrd="3" destOrd="0" presId="urn:microsoft.com/office/officeart/2005/8/layout/cycle3"/>
    <dgm:cxn modelId="{0A8E0F1E-0F72-4757-9DAF-5315CDD9C67A}" type="presParOf" srcId="{FA3B694D-B60F-465E-9F21-97F3C2389681}" destId="{2FB3B4A5-6272-41F2-9540-65C694243957}" srcOrd="4" destOrd="0" presId="urn:microsoft.com/office/officeart/2005/8/layout/cycle3"/>
    <dgm:cxn modelId="{39B0A1BB-835F-4428-BCFD-C7FD0DBD370A}" type="presParOf" srcId="{FA3B694D-B60F-465E-9F21-97F3C2389681}" destId="{9B5E16EB-FF02-4A7B-BBFA-61A89FC002EA}" srcOrd="5" destOrd="0" presId="urn:microsoft.com/office/officeart/2005/8/layout/cycle3"/>
    <dgm:cxn modelId="{1B835047-EF55-4622-BC9C-8E78E29A447D}" type="presParOf" srcId="{FA3B694D-B60F-465E-9F21-97F3C2389681}" destId="{2D04E11C-5DDE-4648-9985-2A835C485D5C}" srcOrd="6" destOrd="0" presId="urn:microsoft.com/office/officeart/2005/8/layout/cycle3"/>
    <dgm:cxn modelId="{D84B58AA-F3DF-4D75-903C-06C74A29FDC5}" type="presParOf" srcId="{FA3B694D-B60F-465E-9F21-97F3C2389681}" destId="{5077105B-E993-446E-8A2D-36B89ED59C81}" srcOrd="7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A0715D-6A2B-45FE-82CE-4844C1DFFC9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FDBB815-0A64-445E-8700-1FD360E9D7E9}">
      <dgm:prSet phldrT="[Текст]" custT="1"/>
      <dgm:spPr/>
      <dgm:t>
        <a:bodyPr/>
        <a:lstStyle/>
        <a:p>
          <a:pPr algn="ctr"/>
          <a:r>
            <a:rPr lang="ru-RU" sz="2400" b="1" dirty="0">
              <a:latin typeface="Arial" pitchFamily="34" charset="0"/>
              <a:cs typeface="Arial" pitchFamily="34" charset="0"/>
            </a:rPr>
            <a:t>1. Поддержание конкурентоспособности  учреждения</a:t>
          </a:r>
        </a:p>
      </dgm:t>
    </dgm:pt>
    <dgm:pt modelId="{BA490229-9D51-475E-B769-36422C8C79E0}" type="parTrans" cxnId="{23DF656B-F2A5-4518-8DE1-2EBDA11F7282}">
      <dgm:prSet/>
      <dgm:spPr/>
      <dgm:t>
        <a:bodyPr/>
        <a:lstStyle/>
        <a:p>
          <a:endParaRPr lang="ru-RU"/>
        </a:p>
      </dgm:t>
    </dgm:pt>
    <dgm:pt modelId="{903A6674-D0C5-49F1-85B4-768AC371740E}" type="sibTrans" cxnId="{23DF656B-F2A5-4518-8DE1-2EBDA11F7282}">
      <dgm:prSet/>
      <dgm:spPr/>
      <dgm:t>
        <a:bodyPr/>
        <a:lstStyle/>
        <a:p>
          <a:endParaRPr lang="ru-RU"/>
        </a:p>
      </dgm:t>
    </dgm:pt>
    <dgm:pt modelId="{197A1AF2-E9FF-4728-8795-D1975244B442}">
      <dgm:prSet phldrT="[Текст]" custT="1"/>
      <dgm:spPr/>
      <dgm:t>
        <a:bodyPr/>
        <a:lstStyle/>
        <a:p>
          <a:pPr algn="ctr"/>
          <a:r>
            <a:rPr lang="ru-RU" sz="2400" b="1" dirty="0">
              <a:latin typeface="Arial" pitchFamily="34" charset="0"/>
              <a:cs typeface="Arial" pitchFamily="34" charset="0"/>
            </a:rPr>
            <a:t>3. Профилактика послеоперационных осложнений </a:t>
          </a:r>
        </a:p>
      </dgm:t>
    </dgm:pt>
    <dgm:pt modelId="{C7E21A74-6690-4CA1-8016-DC61FC6D0D5C}" type="parTrans" cxnId="{5751B463-693D-47AF-B126-9008FCAA6055}">
      <dgm:prSet/>
      <dgm:spPr/>
      <dgm:t>
        <a:bodyPr/>
        <a:lstStyle/>
        <a:p>
          <a:endParaRPr lang="ru-RU"/>
        </a:p>
      </dgm:t>
    </dgm:pt>
    <dgm:pt modelId="{D8173539-BB9F-4924-8699-56D7801843BA}" type="sibTrans" cxnId="{5751B463-693D-47AF-B126-9008FCAA6055}">
      <dgm:prSet/>
      <dgm:spPr/>
      <dgm:t>
        <a:bodyPr/>
        <a:lstStyle/>
        <a:p>
          <a:endParaRPr lang="ru-RU"/>
        </a:p>
      </dgm:t>
    </dgm:pt>
    <dgm:pt modelId="{37B7D21E-7967-47CD-B58C-534DCED39B44}">
      <dgm:prSet phldrT="[Текст]" custT="1"/>
      <dgm:spPr/>
      <dgm:t>
        <a:bodyPr/>
        <a:lstStyle/>
        <a:p>
          <a:pPr algn="ctr"/>
          <a:r>
            <a:rPr lang="ru-RU" sz="2400" b="1" dirty="0">
              <a:latin typeface="Arial" pitchFamily="34" charset="0"/>
              <a:cs typeface="Arial" pitchFamily="34" charset="0"/>
            </a:rPr>
            <a:t>2. Рост  удовлетворенности пациентов</a:t>
          </a:r>
        </a:p>
      </dgm:t>
    </dgm:pt>
    <dgm:pt modelId="{DBBF8BBF-7F05-402D-BE1D-632936DBF2F2}" type="parTrans" cxnId="{4C7C2125-3DD2-474B-91DD-9FE371A8586B}">
      <dgm:prSet/>
      <dgm:spPr/>
      <dgm:t>
        <a:bodyPr/>
        <a:lstStyle/>
        <a:p>
          <a:endParaRPr lang="ru-RU"/>
        </a:p>
      </dgm:t>
    </dgm:pt>
    <dgm:pt modelId="{2FE44488-B431-49AE-BED6-5FBE7B795178}" type="sibTrans" cxnId="{4C7C2125-3DD2-474B-91DD-9FE371A8586B}">
      <dgm:prSet/>
      <dgm:spPr/>
      <dgm:t>
        <a:bodyPr/>
        <a:lstStyle/>
        <a:p>
          <a:endParaRPr lang="ru-RU"/>
        </a:p>
      </dgm:t>
    </dgm:pt>
    <dgm:pt modelId="{5C17AA81-DA13-4C90-90C3-50B1218F5DDA}" type="pres">
      <dgm:prSet presAssocID="{BFA0715D-6A2B-45FE-82CE-4844C1DFFC95}" presName="arrowDiagram" presStyleCnt="0">
        <dgm:presLayoutVars>
          <dgm:chMax val="5"/>
          <dgm:dir/>
          <dgm:resizeHandles val="exact"/>
        </dgm:presLayoutVars>
      </dgm:prSet>
      <dgm:spPr/>
    </dgm:pt>
    <dgm:pt modelId="{AC4BD222-7F1D-4B5F-A859-54BA151BF4CD}" type="pres">
      <dgm:prSet presAssocID="{BFA0715D-6A2B-45FE-82CE-4844C1DFFC95}" presName="arrow" presStyleLbl="bgShp" presStyleIdx="0" presStyleCnt="1" custLinFactNeighborX="-1610" custLinFactNeighborY="6902"/>
      <dgm:spPr>
        <a:solidFill>
          <a:schemeClr val="accent2">
            <a:lumMod val="75000"/>
          </a:schemeClr>
        </a:solidFill>
      </dgm:spPr>
    </dgm:pt>
    <dgm:pt modelId="{3048F549-3F04-4A1B-B506-08D551949403}" type="pres">
      <dgm:prSet presAssocID="{BFA0715D-6A2B-45FE-82CE-4844C1DFFC95}" presName="arrowDiagram3" presStyleCnt="0"/>
      <dgm:spPr/>
    </dgm:pt>
    <dgm:pt modelId="{13BB65BA-27BA-4561-9896-8E6AA1E4C717}" type="pres">
      <dgm:prSet presAssocID="{CFDBB815-0A64-445E-8700-1FD360E9D7E9}" presName="bullet3a" presStyleLbl="node1" presStyleIdx="0" presStyleCnt="3" custScaleX="1061162" custScaleY="947901" custLinFactX="-85728" custLinFactY="-40086" custLinFactNeighborX="-100000" custLinFactNeighborY="-1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D05FFD0-A8E5-47ED-9299-A4F05FE2722B}" type="pres">
      <dgm:prSet presAssocID="{CFDBB815-0A64-445E-8700-1FD360E9D7E9}" presName="textBox3a" presStyleLbl="revTx" presStyleIdx="0" presStyleCnt="3" custScaleX="215820" custScaleY="28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960571-FFA2-4AF7-886A-2E11B1CA49F2}" type="pres">
      <dgm:prSet presAssocID="{197A1AF2-E9FF-4728-8795-D1975244B442}" presName="bullet3b" presStyleLbl="node1" presStyleIdx="1" presStyleCnt="3" custScaleX="556963" custScaleY="464581" custLinFactX="300000" custLinFactY="-192450" custLinFactNeighborX="365665" custLinFactNeighborY="-20000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90A3BC2-C96D-48A3-A6AA-C226323A4856}" type="pres">
      <dgm:prSet presAssocID="{197A1AF2-E9FF-4728-8795-D1975244B442}" presName="textBox3b" presStyleLbl="revTx" presStyleIdx="1" presStyleCnt="3" custScaleX="191914" custScaleY="50165" custLinFactX="75706" custLinFactNeighborX="100000" custLinFactNeighborY="-27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1875D-6B20-4CCB-A705-1E31FC917311}" type="pres">
      <dgm:prSet presAssocID="{37B7D21E-7967-47CD-B58C-534DCED39B44}" presName="bullet3c" presStyleLbl="node1" presStyleIdx="2" presStyleCnt="3" custScaleX="392859" custScaleY="315528" custLinFactX="-200000" custLinFactNeighborX="-213382" custLinFactNeighborY="3705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36FAEAB-76B4-430E-B267-6C8536BF854C}" type="pres">
      <dgm:prSet presAssocID="{37B7D21E-7967-47CD-B58C-534DCED39B44}" presName="textBox3c" presStyleLbl="revTx" presStyleIdx="2" presStyleCnt="3" custScaleX="214104" custScaleY="28450" custLinFactX="-915" custLinFactNeighborX="-100000" custLinFactNeighborY="9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E39131-2F7D-4A17-9196-C98F2F62C95D}" type="presOf" srcId="{BFA0715D-6A2B-45FE-82CE-4844C1DFFC95}" destId="{5C17AA81-DA13-4C90-90C3-50B1218F5DDA}" srcOrd="0" destOrd="0" presId="urn:microsoft.com/office/officeart/2005/8/layout/arrow2"/>
    <dgm:cxn modelId="{23DF656B-F2A5-4518-8DE1-2EBDA11F7282}" srcId="{BFA0715D-6A2B-45FE-82CE-4844C1DFFC95}" destId="{CFDBB815-0A64-445E-8700-1FD360E9D7E9}" srcOrd="0" destOrd="0" parTransId="{BA490229-9D51-475E-B769-36422C8C79E0}" sibTransId="{903A6674-D0C5-49F1-85B4-768AC371740E}"/>
    <dgm:cxn modelId="{C9851BF9-0AA4-4495-BA9B-886117A72062}" type="presOf" srcId="{37B7D21E-7967-47CD-B58C-534DCED39B44}" destId="{136FAEAB-76B4-430E-B267-6C8536BF854C}" srcOrd="0" destOrd="0" presId="urn:microsoft.com/office/officeart/2005/8/layout/arrow2"/>
    <dgm:cxn modelId="{5751B463-693D-47AF-B126-9008FCAA6055}" srcId="{BFA0715D-6A2B-45FE-82CE-4844C1DFFC95}" destId="{197A1AF2-E9FF-4728-8795-D1975244B442}" srcOrd="1" destOrd="0" parTransId="{C7E21A74-6690-4CA1-8016-DC61FC6D0D5C}" sibTransId="{D8173539-BB9F-4924-8699-56D7801843BA}"/>
    <dgm:cxn modelId="{4C7C2125-3DD2-474B-91DD-9FE371A8586B}" srcId="{BFA0715D-6A2B-45FE-82CE-4844C1DFFC95}" destId="{37B7D21E-7967-47CD-B58C-534DCED39B44}" srcOrd="2" destOrd="0" parTransId="{DBBF8BBF-7F05-402D-BE1D-632936DBF2F2}" sibTransId="{2FE44488-B431-49AE-BED6-5FBE7B795178}"/>
    <dgm:cxn modelId="{FBFCA478-E194-4648-A906-186F32285E6A}" type="presOf" srcId="{CFDBB815-0A64-445E-8700-1FD360E9D7E9}" destId="{6D05FFD0-A8E5-47ED-9299-A4F05FE2722B}" srcOrd="0" destOrd="0" presId="urn:microsoft.com/office/officeart/2005/8/layout/arrow2"/>
    <dgm:cxn modelId="{874439C2-7669-4F56-99E3-4FC8893CBD46}" type="presOf" srcId="{197A1AF2-E9FF-4728-8795-D1975244B442}" destId="{690A3BC2-C96D-48A3-A6AA-C226323A4856}" srcOrd="0" destOrd="0" presId="urn:microsoft.com/office/officeart/2005/8/layout/arrow2"/>
    <dgm:cxn modelId="{4F52769F-E512-4B98-9F99-5AE590EE3F2B}" type="presParOf" srcId="{5C17AA81-DA13-4C90-90C3-50B1218F5DDA}" destId="{AC4BD222-7F1D-4B5F-A859-54BA151BF4CD}" srcOrd="0" destOrd="0" presId="urn:microsoft.com/office/officeart/2005/8/layout/arrow2"/>
    <dgm:cxn modelId="{CC9D491B-BD95-4D7F-909C-C1E79356B76E}" type="presParOf" srcId="{5C17AA81-DA13-4C90-90C3-50B1218F5DDA}" destId="{3048F549-3F04-4A1B-B506-08D551949403}" srcOrd="1" destOrd="0" presId="urn:microsoft.com/office/officeart/2005/8/layout/arrow2"/>
    <dgm:cxn modelId="{3C6A9898-840C-43B6-979A-EB3F2AA99F13}" type="presParOf" srcId="{3048F549-3F04-4A1B-B506-08D551949403}" destId="{13BB65BA-27BA-4561-9896-8E6AA1E4C717}" srcOrd="0" destOrd="0" presId="urn:microsoft.com/office/officeart/2005/8/layout/arrow2"/>
    <dgm:cxn modelId="{691CAB78-8295-434E-A183-3A8404E0B8C1}" type="presParOf" srcId="{3048F549-3F04-4A1B-B506-08D551949403}" destId="{6D05FFD0-A8E5-47ED-9299-A4F05FE2722B}" srcOrd="1" destOrd="0" presId="urn:microsoft.com/office/officeart/2005/8/layout/arrow2"/>
    <dgm:cxn modelId="{F2129534-98E0-4FE5-93C4-AAC2C29508CD}" type="presParOf" srcId="{3048F549-3F04-4A1B-B506-08D551949403}" destId="{A5960571-FFA2-4AF7-886A-2E11B1CA49F2}" srcOrd="2" destOrd="0" presId="urn:microsoft.com/office/officeart/2005/8/layout/arrow2"/>
    <dgm:cxn modelId="{9E42C8AF-1BFA-485B-8683-DDA3336B1D8E}" type="presParOf" srcId="{3048F549-3F04-4A1B-B506-08D551949403}" destId="{690A3BC2-C96D-48A3-A6AA-C226323A4856}" srcOrd="3" destOrd="0" presId="urn:microsoft.com/office/officeart/2005/8/layout/arrow2"/>
    <dgm:cxn modelId="{CFA1AFCD-2291-45A5-AB02-15AD3510DA73}" type="presParOf" srcId="{3048F549-3F04-4A1B-B506-08D551949403}" destId="{0B01875D-6B20-4CCB-A705-1E31FC917311}" srcOrd="4" destOrd="0" presId="urn:microsoft.com/office/officeart/2005/8/layout/arrow2"/>
    <dgm:cxn modelId="{4520875C-3DD5-48FE-B74D-07C0E4B586EE}" type="presParOf" srcId="{3048F549-3F04-4A1B-B506-08D551949403}" destId="{136FAEAB-76B4-430E-B267-6C8536BF854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3A128D-98A2-436A-BD6B-8BE02C0AB286}">
      <dsp:nvSpPr>
        <dsp:cNvPr id="0" name=""/>
        <dsp:cNvSpPr/>
      </dsp:nvSpPr>
      <dsp:spPr>
        <a:xfrm rot="10800000">
          <a:off x="1128068" y="101781"/>
          <a:ext cx="3420451" cy="5761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Кабинеты травматолога  </a:t>
          </a:r>
        </a:p>
      </dsp:txBody>
      <dsp:txXfrm rot="10800000">
        <a:off x="1128068" y="101781"/>
        <a:ext cx="3420451" cy="576185"/>
      </dsp:txXfrm>
    </dsp:sp>
    <dsp:sp modelId="{432B6AB0-EEC3-4060-8DCF-0EF8ED883DA4}">
      <dsp:nvSpPr>
        <dsp:cNvPr id="0" name=""/>
        <dsp:cNvSpPr/>
      </dsp:nvSpPr>
      <dsp:spPr>
        <a:xfrm>
          <a:off x="407990" y="729"/>
          <a:ext cx="1066106" cy="77599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CD89F8-635F-4C0D-9152-1EB2CD03C486}">
      <dsp:nvSpPr>
        <dsp:cNvPr id="0" name=""/>
        <dsp:cNvSpPr/>
      </dsp:nvSpPr>
      <dsp:spPr>
        <a:xfrm rot="10800000">
          <a:off x="1125434" y="954800"/>
          <a:ext cx="3420451" cy="569158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8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8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8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8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 нейрохирурга </a:t>
          </a:r>
        </a:p>
      </dsp:txBody>
      <dsp:txXfrm rot="10800000">
        <a:off x="1125434" y="954800"/>
        <a:ext cx="3420451" cy="569158"/>
      </dsp:txXfrm>
    </dsp:sp>
    <dsp:sp modelId="{F6B25C27-8772-4AD5-9B77-1AB5AF3B99A0}">
      <dsp:nvSpPr>
        <dsp:cNvPr id="0" name=""/>
        <dsp:cNvSpPr/>
      </dsp:nvSpPr>
      <dsp:spPr>
        <a:xfrm>
          <a:off x="417756" y="903710"/>
          <a:ext cx="1055569" cy="71305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EACD77-742F-403E-95B8-BF0D433FE183}">
      <dsp:nvSpPr>
        <dsp:cNvPr id="0" name=""/>
        <dsp:cNvSpPr/>
      </dsp:nvSpPr>
      <dsp:spPr>
        <a:xfrm rot="10800000">
          <a:off x="1128610" y="1745716"/>
          <a:ext cx="3420451" cy="72944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6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16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16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16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 невролога</a:t>
          </a:r>
        </a:p>
      </dsp:txBody>
      <dsp:txXfrm rot="10800000">
        <a:off x="1128610" y="1745716"/>
        <a:ext cx="3420451" cy="729445"/>
      </dsp:txXfrm>
    </dsp:sp>
    <dsp:sp modelId="{D150C52C-EBE9-41FB-A538-7F6BD9F31513}">
      <dsp:nvSpPr>
        <dsp:cNvPr id="0" name=""/>
        <dsp:cNvSpPr/>
      </dsp:nvSpPr>
      <dsp:spPr>
        <a:xfrm>
          <a:off x="365738" y="1710891"/>
          <a:ext cx="1068272" cy="81910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5FFBAE-B20B-4EB9-AA70-28A2750F7CEB}">
      <dsp:nvSpPr>
        <dsp:cNvPr id="0" name=""/>
        <dsp:cNvSpPr/>
      </dsp:nvSpPr>
      <dsp:spPr>
        <a:xfrm rot="10800000">
          <a:off x="1135649" y="2700913"/>
          <a:ext cx="3420451" cy="700400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4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24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24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24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 </a:t>
          </a:r>
          <a:r>
            <a:rPr lang="ru-RU" sz="1800" b="1" kern="1200" dirty="0" err="1">
              <a:effectLst/>
              <a:latin typeface="+mj-lt"/>
            </a:rPr>
            <a:t>сердечно-сосудистого</a:t>
          </a:r>
          <a:r>
            <a:rPr lang="ru-RU" sz="1800" b="1" kern="1200" dirty="0">
              <a:effectLst/>
              <a:latin typeface="+mj-lt"/>
            </a:rPr>
            <a:t> хирурга</a:t>
          </a:r>
        </a:p>
      </dsp:txBody>
      <dsp:txXfrm rot="10800000">
        <a:off x="1135649" y="2700913"/>
        <a:ext cx="3420451" cy="700400"/>
      </dsp:txXfrm>
    </dsp:sp>
    <dsp:sp modelId="{698C81DE-931C-470D-B61C-A9C19C62BD84}">
      <dsp:nvSpPr>
        <dsp:cNvPr id="0" name=""/>
        <dsp:cNvSpPr/>
      </dsp:nvSpPr>
      <dsp:spPr>
        <a:xfrm>
          <a:off x="417754" y="2648828"/>
          <a:ext cx="1096428" cy="85228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D9F017-2800-49BA-9910-6059CB7A1D7B}">
      <dsp:nvSpPr>
        <dsp:cNvPr id="0" name=""/>
        <dsp:cNvSpPr/>
      </dsp:nvSpPr>
      <dsp:spPr>
        <a:xfrm rot="10800000">
          <a:off x="1134115" y="3674506"/>
          <a:ext cx="3420451" cy="655061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2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32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32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32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 терапевта</a:t>
          </a:r>
        </a:p>
      </dsp:txBody>
      <dsp:txXfrm rot="10800000">
        <a:off x="1134115" y="3674506"/>
        <a:ext cx="3420451" cy="655061"/>
      </dsp:txXfrm>
    </dsp:sp>
    <dsp:sp modelId="{32F551AF-A834-49E5-9E26-A81DD8E68A16}">
      <dsp:nvSpPr>
        <dsp:cNvPr id="0" name=""/>
        <dsp:cNvSpPr/>
      </dsp:nvSpPr>
      <dsp:spPr>
        <a:xfrm>
          <a:off x="434667" y="3630403"/>
          <a:ext cx="1090291" cy="839600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51015C1-50F0-4E12-86A9-93DECA1F5705}">
      <dsp:nvSpPr>
        <dsp:cNvPr id="0" name=""/>
        <dsp:cNvSpPr/>
      </dsp:nvSpPr>
      <dsp:spPr>
        <a:xfrm rot="10800000">
          <a:off x="1174837" y="4609830"/>
          <a:ext cx="3420451" cy="705879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40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40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40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508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+mj-lt"/>
            </a:rPr>
            <a:t>Кабинет врачебной комиссии</a:t>
          </a:r>
        </a:p>
      </dsp:txBody>
      <dsp:txXfrm rot="10800000">
        <a:off x="1174837" y="4609830"/>
        <a:ext cx="3420451" cy="705879"/>
      </dsp:txXfrm>
    </dsp:sp>
    <dsp:sp modelId="{9CD89B62-AF83-4268-9BEF-10ABAC733EF2}">
      <dsp:nvSpPr>
        <dsp:cNvPr id="0" name=""/>
        <dsp:cNvSpPr/>
      </dsp:nvSpPr>
      <dsp:spPr>
        <a:xfrm>
          <a:off x="427520" y="4528693"/>
          <a:ext cx="1253181" cy="871906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BEE7D9-CEA4-47A8-B431-E779C12C8F92}">
      <dsp:nvSpPr>
        <dsp:cNvPr id="0" name=""/>
        <dsp:cNvSpPr/>
      </dsp:nvSpPr>
      <dsp:spPr>
        <a:xfrm rot="10800000">
          <a:off x="1417781" y="740635"/>
          <a:ext cx="3615003" cy="455776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Процедурный кабинет</a:t>
          </a:r>
        </a:p>
      </dsp:txBody>
      <dsp:txXfrm rot="10800000">
        <a:off x="1417781" y="740635"/>
        <a:ext cx="3615003" cy="455776"/>
      </dsp:txXfrm>
    </dsp:sp>
    <dsp:sp modelId="{AE810514-B37C-4F34-B68A-B54CBC69411A}">
      <dsp:nvSpPr>
        <dsp:cNvPr id="0" name=""/>
        <dsp:cNvSpPr/>
      </dsp:nvSpPr>
      <dsp:spPr>
        <a:xfrm>
          <a:off x="652617" y="705091"/>
          <a:ext cx="1028018" cy="65884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32DA734-BFA4-46B4-89CD-D1D903BE5015}">
      <dsp:nvSpPr>
        <dsp:cNvPr id="0" name=""/>
        <dsp:cNvSpPr/>
      </dsp:nvSpPr>
      <dsp:spPr>
        <a:xfrm rot="10800000">
          <a:off x="1449389" y="224183"/>
          <a:ext cx="3615003" cy="43741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6667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6667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6667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6667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6667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6667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Перевязочный кабинет </a:t>
          </a:r>
        </a:p>
      </dsp:txBody>
      <dsp:txXfrm rot="10800000">
        <a:off x="1449389" y="224183"/>
        <a:ext cx="3615003" cy="437415"/>
      </dsp:txXfrm>
    </dsp:sp>
    <dsp:sp modelId="{CD5C8543-3F9D-415C-A344-4C364326F222}">
      <dsp:nvSpPr>
        <dsp:cNvPr id="0" name=""/>
        <dsp:cNvSpPr/>
      </dsp:nvSpPr>
      <dsp:spPr>
        <a:xfrm>
          <a:off x="581858" y="68245"/>
          <a:ext cx="1062198" cy="58135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76F083C-5071-47B8-AC17-170098581197}">
      <dsp:nvSpPr>
        <dsp:cNvPr id="0" name=""/>
        <dsp:cNvSpPr/>
      </dsp:nvSpPr>
      <dsp:spPr>
        <a:xfrm rot="10800000">
          <a:off x="1390889" y="1625242"/>
          <a:ext cx="3615003" cy="437390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3333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13333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13333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13333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Кабинет гинеколога</a:t>
          </a:r>
        </a:p>
      </dsp:txBody>
      <dsp:txXfrm rot="10800000">
        <a:off x="1390889" y="1625242"/>
        <a:ext cx="3615003" cy="437390"/>
      </dsp:txXfrm>
    </dsp:sp>
    <dsp:sp modelId="{DE9E2723-7E46-4CDC-B292-40E179010DC6}">
      <dsp:nvSpPr>
        <dsp:cNvPr id="0" name=""/>
        <dsp:cNvSpPr/>
      </dsp:nvSpPr>
      <dsp:spPr>
        <a:xfrm>
          <a:off x="696148" y="1463295"/>
          <a:ext cx="885601" cy="62006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ECA2C6-1296-4FBA-B247-A1E9C6FCA6FF}">
      <dsp:nvSpPr>
        <dsp:cNvPr id="0" name=""/>
        <dsp:cNvSpPr/>
      </dsp:nvSpPr>
      <dsp:spPr>
        <a:xfrm rot="10800000">
          <a:off x="1416089" y="2275396"/>
          <a:ext cx="3615003" cy="399119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20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20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20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Кабинет  уролога</a:t>
          </a:r>
        </a:p>
      </dsp:txBody>
      <dsp:txXfrm rot="10800000">
        <a:off x="1416089" y="2275396"/>
        <a:ext cx="3615003" cy="399119"/>
      </dsp:txXfrm>
    </dsp:sp>
    <dsp:sp modelId="{7A8B7AD0-4391-45D1-8561-07DFCDA8ABE5}">
      <dsp:nvSpPr>
        <dsp:cNvPr id="0" name=""/>
        <dsp:cNvSpPr/>
      </dsp:nvSpPr>
      <dsp:spPr>
        <a:xfrm>
          <a:off x="638251" y="2171254"/>
          <a:ext cx="945479" cy="61013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BB2A66F-906C-4C3F-8161-5D7CA28E6D7E}">
      <dsp:nvSpPr>
        <dsp:cNvPr id="0" name=""/>
        <dsp:cNvSpPr/>
      </dsp:nvSpPr>
      <dsp:spPr>
        <a:xfrm rot="10800000">
          <a:off x="1454954" y="2965446"/>
          <a:ext cx="3615003" cy="46569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6667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26667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26667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26667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Кабинет функциональной диагностики</a:t>
          </a:r>
        </a:p>
      </dsp:txBody>
      <dsp:txXfrm rot="10800000">
        <a:off x="1454954" y="2965446"/>
        <a:ext cx="3615003" cy="465697"/>
      </dsp:txXfrm>
    </dsp:sp>
    <dsp:sp modelId="{37FBE6A2-12EB-403C-9BB8-749D0B653117}">
      <dsp:nvSpPr>
        <dsp:cNvPr id="0" name=""/>
        <dsp:cNvSpPr/>
      </dsp:nvSpPr>
      <dsp:spPr>
        <a:xfrm>
          <a:off x="648073" y="2880319"/>
          <a:ext cx="984972" cy="769241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3554A98-0E72-4764-A724-D4D934550FE8}">
      <dsp:nvSpPr>
        <dsp:cNvPr id="0" name=""/>
        <dsp:cNvSpPr/>
      </dsp:nvSpPr>
      <dsp:spPr>
        <a:xfrm rot="10800000">
          <a:off x="1468776" y="3775870"/>
          <a:ext cx="3615003" cy="49065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3333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3333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33333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33333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33333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3333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effectLst/>
              <a:latin typeface="Arial" pitchFamily="34" charset="0"/>
              <a:cs typeface="Arial" pitchFamily="34" charset="0"/>
            </a:rPr>
            <a:t>Кабинет эндоскопии</a:t>
          </a:r>
        </a:p>
      </dsp:txBody>
      <dsp:txXfrm rot="10800000">
        <a:off x="1468776" y="3775870"/>
        <a:ext cx="3615003" cy="490655"/>
      </dsp:txXfrm>
    </dsp:sp>
    <dsp:sp modelId="{EC58A6FB-1480-48A0-B1F8-C815DD92757D}">
      <dsp:nvSpPr>
        <dsp:cNvPr id="0" name=""/>
        <dsp:cNvSpPr/>
      </dsp:nvSpPr>
      <dsp:spPr>
        <a:xfrm>
          <a:off x="631422" y="3721010"/>
          <a:ext cx="1062672" cy="686130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289505-3B1E-427F-8FBE-61C61DD20B8C}">
      <dsp:nvSpPr>
        <dsp:cNvPr id="0" name=""/>
        <dsp:cNvSpPr/>
      </dsp:nvSpPr>
      <dsp:spPr>
        <a:xfrm rot="10800000">
          <a:off x="1485678" y="4434133"/>
          <a:ext cx="3615003" cy="97491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45000"/>
                <a:satMod val="20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tint val="61000"/>
                <a:satMod val="20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40000"/>
                <a:tint val="66000"/>
                <a:satMod val="200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40000"/>
                <a:tint val="66000"/>
                <a:satMod val="200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40000"/>
                <a:tint val="61000"/>
                <a:satMod val="2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2340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rPr>
            <a:t>Кабинет доврачебного приема</a:t>
          </a:r>
        </a:p>
      </dsp:txBody>
      <dsp:txXfrm rot="10800000">
        <a:off x="1485678" y="4434133"/>
        <a:ext cx="3615003" cy="974915"/>
      </dsp:txXfrm>
    </dsp:sp>
    <dsp:sp modelId="{B4B095E6-BCD9-461C-B85E-E67A649DAAE1}">
      <dsp:nvSpPr>
        <dsp:cNvPr id="0" name=""/>
        <dsp:cNvSpPr/>
      </dsp:nvSpPr>
      <dsp:spPr>
        <a:xfrm>
          <a:off x="616226" y="4422931"/>
          <a:ext cx="1177277" cy="1049403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34D122-05EB-46FA-8B50-EDDF96C517CD}">
      <dsp:nvSpPr>
        <dsp:cNvPr id="0" name=""/>
        <dsp:cNvSpPr/>
      </dsp:nvSpPr>
      <dsp:spPr>
        <a:xfrm>
          <a:off x="2938562" y="1505929"/>
          <a:ext cx="2437787" cy="192841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2938562" y="1505929"/>
        <a:ext cx="2437787" cy="1928419"/>
      </dsp:txXfrm>
    </dsp:sp>
    <dsp:sp modelId="{D8B99331-75CC-428B-82C3-E6F5AD3B09CD}">
      <dsp:nvSpPr>
        <dsp:cNvPr id="0" name=""/>
        <dsp:cNvSpPr/>
      </dsp:nvSpPr>
      <dsp:spPr>
        <a:xfrm rot="16801145">
          <a:off x="4225793" y="1040044"/>
          <a:ext cx="294518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6801145">
        <a:off x="4225793" y="1040044"/>
        <a:ext cx="294518" cy="419527"/>
      </dsp:txXfrm>
    </dsp:sp>
    <dsp:sp modelId="{525C7D80-0647-4BA2-8521-0FC0DD6D2671}">
      <dsp:nvSpPr>
        <dsp:cNvPr id="0" name=""/>
        <dsp:cNvSpPr/>
      </dsp:nvSpPr>
      <dsp:spPr>
        <a:xfrm>
          <a:off x="3888437" y="-192890"/>
          <a:ext cx="1272569" cy="116841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3888437" y="-192890"/>
        <a:ext cx="1272569" cy="1168418"/>
      </dsp:txXfrm>
    </dsp:sp>
    <dsp:sp modelId="{3557AB3A-3EBE-4ED0-B361-518C7CA5940A}">
      <dsp:nvSpPr>
        <dsp:cNvPr id="0" name=""/>
        <dsp:cNvSpPr/>
      </dsp:nvSpPr>
      <dsp:spPr>
        <a:xfrm rot="20259968">
          <a:off x="5419478" y="1678669"/>
          <a:ext cx="307878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20259968">
        <a:off x="5419478" y="1678669"/>
        <a:ext cx="307878" cy="419527"/>
      </dsp:txXfrm>
    </dsp:sp>
    <dsp:sp modelId="{C678B7F4-3EC2-4565-B3C6-7CEE4CCBD4FC}">
      <dsp:nvSpPr>
        <dsp:cNvPr id="0" name=""/>
        <dsp:cNvSpPr/>
      </dsp:nvSpPr>
      <dsp:spPr>
        <a:xfrm>
          <a:off x="5688632" y="683661"/>
          <a:ext cx="2409814" cy="132487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 dirty="0"/>
        </a:p>
      </dsp:txBody>
      <dsp:txXfrm>
        <a:off x="5688632" y="683661"/>
        <a:ext cx="2409814" cy="1324877"/>
      </dsp:txXfrm>
    </dsp:sp>
    <dsp:sp modelId="{184AE48C-82D3-47D7-A71F-4A8733EEB81E}">
      <dsp:nvSpPr>
        <dsp:cNvPr id="0" name=""/>
        <dsp:cNvSpPr/>
      </dsp:nvSpPr>
      <dsp:spPr>
        <a:xfrm rot="18937359">
          <a:off x="4946537" y="1285413"/>
          <a:ext cx="287888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8937359">
        <a:off x="4946537" y="1285413"/>
        <a:ext cx="287888" cy="419527"/>
      </dsp:txXfrm>
    </dsp:sp>
    <dsp:sp modelId="{993A0875-0F72-4987-8695-EC9A88E32ACE}">
      <dsp:nvSpPr>
        <dsp:cNvPr id="0" name=""/>
        <dsp:cNvSpPr/>
      </dsp:nvSpPr>
      <dsp:spPr>
        <a:xfrm>
          <a:off x="4867658" y="0"/>
          <a:ext cx="2619617" cy="98712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 dirty="0"/>
        </a:p>
      </dsp:txBody>
      <dsp:txXfrm>
        <a:off x="4867658" y="0"/>
        <a:ext cx="2619617" cy="987123"/>
      </dsp:txXfrm>
    </dsp:sp>
    <dsp:sp modelId="{AE856246-72C1-44BA-9B7B-73BAE763E41F}">
      <dsp:nvSpPr>
        <dsp:cNvPr id="0" name=""/>
        <dsp:cNvSpPr/>
      </dsp:nvSpPr>
      <dsp:spPr>
        <a:xfrm rot="369425">
          <a:off x="5537507" y="2431933"/>
          <a:ext cx="420519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369425">
        <a:off x="5537507" y="2431933"/>
        <a:ext cx="420519" cy="419527"/>
      </dsp:txXfrm>
    </dsp:sp>
    <dsp:sp modelId="{D1CACF26-BF83-4704-97BD-FB2580ADE248}">
      <dsp:nvSpPr>
        <dsp:cNvPr id="0" name=""/>
        <dsp:cNvSpPr/>
      </dsp:nvSpPr>
      <dsp:spPr>
        <a:xfrm>
          <a:off x="6137136" y="2051818"/>
          <a:ext cx="2395303" cy="152216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 dirty="0"/>
        </a:p>
      </dsp:txBody>
      <dsp:txXfrm>
        <a:off x="6137136" y="2051818"/>
        <a:ext cx="2395303" cy="1522163"/>
      </dsp:txXfrm>
    </dsp:sp>
    <dsp:sp modelId="{DB26E835-24DB-4FBC-8E8F-26E8D43CB224}">
      <dsp:nvSpPr>
        <dsp:cNvPr id="0" name=""/>
        <dsp:cNvSpPr/>
      </dsp:nvSpPr>
      <dsp:spPr>
        <a:xfrm rot="1734426">
          <a:off x="5118538" y="3124656"/>
          <a:ext cx="375970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734426">
        <a:off x="5118538" y="3124656"/>
        <a:ext cx="375970" cy="419527"/>
      </dsp:txXfrm>
    </dsp:sp>
    <dsp:sp modelId="{F6EDF2E8-DA98-4F3B-A6C0-7293E21737F9}">
      <dsp:nvSpPr>
        <dsp:cNvPr id="0" name=""/>
        <dsp:cNvSpPr/>
      </dsp:nvSpPr>
      <dsp:spPr>
        <a:xfrm>
          <a:off x="5400594" y="3131927"/>
          <a:ext cx="2681727" cy="1530149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5400594" y="3131927"/>
        <a:ext cx="2681727" cy="1530149"/>
      </dsp:txXfrm>
    </dsp:sp>
    <dsp:sp modelId="{309D601A-A0C5-4C9F-A30A-FD0EB154ADD7}">
      <dsp:nvSpPr>
        <dsp:cNvPr id="0" name=""/>
        <dsp:cNvSpPr/>
      </dsp:nvSpPr>
      <dsp:spPr>
        <a:xfrm rot="14079973">
          <a:off x="3389037" y="1336943"/>
          <a:ext cx="227550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4079973">
        <a:off x="3389037" y="1336943"/>
        <a:ext cx="227550" cy="419527"/>
      </dsp:txXfrm>
    </dsp:sp>
    <dsp:sp modelId="{5169210B-0F41-45C5-BD8A-20EB34F81E08}">
      <dsp:nvSpPr>
        <dsp:cNvPr id="0" name=""/>
        <dsp:cNvSpPr/>
      </dsp:nvSpPr>
      <dsp:spPr>
        <a:xfrm>
          <a:off x="2304255" y="0"/>
          <a:ext cx="1378813" cy="1657014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 dirty="0"/>
        </a:p>
      </dsp:txBody>
      <dsp:txXfrm>
        <a:off x="2304255" y="0"/>
        <a:ext cx="1378813" cy="1657014"/>
      </dsp:txXfrm>
    </dsp:sp>
    <dsp:sp modelId="{486318AF-8B49-41AB-B407-C659A56A38C8}">
      <dsp:nvSpPr>
        <dsp:cNvPr id="0" name=""/>
        <dsp:cNvSpPr/>
      </dsp:nvSpPr>
      <dsp:spPr>
        <a:xfrm rot="7820507">
          <a:off x="3021215" y="3352192"/>
          <a:ext cx="417885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7820507">
        <a:off x="3021215" y="3352192"/>
        <a:ext cx="417885" cy="419527"/>
      </dsp:txXfrm>
    </dsp:sp>
    <dsp:sp modelId="{D802F24F-1811-4920-8294-58BF677CE214}">
      <dsp:nvSpPr>
        <dsp:cNvPr id="0" name=""/>
        <dsp:cNvSpPr/>
      </dsp:nvSpPr>
      <dsp:spPr>
        <a:xfrm>
          <a:off x="1411274" y="3780015"/>
          <a:ext cx="2081862" cy="1395831"/>
        </a:xfrm>
        <a:prstGeom prst="ellipse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900" kern="1200" dirty="0"/>
        </a:p>
      </dsp:txBody>
      <dsp:txXfrm>
        <a:off x="1411274" y="3780015"/>
        <a:ext cx="2081862" cy="1395831"/>
      </dsp:txXfrm>
    </dsp:sp>
    <dsp:sp modelId="{83496419-EAC9-4BF7-AEB9-B91ECDC12811}">
      <dsp:nvSpPr>
        <dsp:cNvPr id="0" name=""/>
        <dsp:cNvSpPr/>
      </dsp:nvSpPr>
      <dsp:spPr>
        <a:xfrm rot="9969890">
          <a:off x="2605964" y="2593567"/>
          <a:ext cx="397119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9969890">
        <a:off x="2605964" y="2593567"/>
        <a:ext cx="397119" cy="419527"/>
      </dsp:txXfrm>
    </dsp:sp>
    <dsp:sp modelId="{5A8D83F1-B0EB-4C75-BBF9-171AC8BB2233}">
      <dsp:nvSpPr>
        <dsp:cNvPr id="0" name=""/>
        <dsp:cNvSpPr/>
      </dsp:nvSpPr>
      <dsp:spPr>
        <a:xfrm>
          <a:off x="467615" y="2237397"/>
          <a:ext cx="2184562" cy="1744908"/>
        </a:xfrm>
        <a:prstGeom prst="ellipse">
          <a:avLst/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467615" y="2237397"/>
        <a:ext cx="2184562" cy="1744908"/>
      </dsp:txXfrm>
    </dsp:sp>
    <dsp:sp modelId="{2EDBB261-EC45-42A9-8F69-02B348B8E873}">
      <dsp:nvSpPr>
        <dsp:cNvPr id="0" name=""/>
        <dsp:cNvSpPr/>
      </dsp:nvSpPr>
      <dsp:spPr>
        <a:xfrm rot="11777227">
          <a:off x="2439333" y="1819293"/>
          <a:ext cx="416961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1777227">
        <a:off x="2439333" y="1819293"/>
        <a:ext cx="416961" cy="419527"/>
      </dsp:txXfrm>
    </dsp:sp>
    <dsp:sp modelId="{D439DA44-7DEA-4D49-B8D2-1D83A7C89422}">
      <dsp:nvSpPr>
        <dsp:cNvPr id="0" name=""/>
        <dsp:cNvSpPr/>
      </dsp:nvSpPr>
      <dsp:spPr>
        <a:xfrm>
          <a:off x="547183" y="1187721"/>
          <a:ext cx="1820689" cy="987123"/>
        </a:xfrm>
        <a:prstGeom prst="ellipse">
          <a:avLst/>
        </a:prstGeom>
        <a:blipFill rotWithShape="0">
          <a:blip xmlns:r="http://schemas.openxmlformats.org/officeDocument/2006/relationships" r:embed="rId10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200" kern="1200" dirty="0"/>
        </a:p>
      </dsp:txBody>
      <dsp:txXfrm>
        <a:off x="547183" y="1187721"/>
        <a:ext cx="1820689" cy="987123"/>
      </dsp:txXfrm>
    </dsp:sp>
    <dsp:sp modelId="{4194C536-4218-4C65-8F58-85A1BF4B3437}">
      <dsp:nvSpPr>
        <dsp:cNvPr id="0" name=""/>
        <dsp:cNvSpPr/>
      </dsp:nvSpPr>
      <dsp:spPr>
        <a:xfrm rot="4569286">
          <a:off x="4319533" y="3587070"/>
          <a:ext cx="329803" cy="419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4569286">
        <a:off x="4319533" y="3587070"/>
        <a:ext cx="329803" cy="419527"/>
      </dsp:txXfrm>
    </dsp:sp>
    <dsp:sp modelId="{86541BA9-D58D-4CC7-B4A2-5F736690B3F9}">
      <dsp:nvSpPr>
        <dsp:cNvPr id="0" name=""/>
        <dsp:cNvSpPr/>
      </dsp:nvSpPr>
      <dsp:spPr>
        <a:xfrm>
          <a:off x="3643524" y="4197452"/>
          <a:ext cx="2122581" cy="987123"/>
        </a:xfrm>
        <a:prstGeom prst="ellipse">
          <a:avLst/>
        </a:prstGeom>
        <a:blipFill rotWithShape="0">
          <a:blip xmlns:r="http://schemas.openxmlformats.org/officeDocument/2006/relationships" r:embed="rId1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200" kern="1200" dirty="0"/>
        </a:p>
      </dsp:txBody>
      <dsp:txXfrm>
        <a:off x="3643524" y="4197452"/>
        <a:ext cx="2122581" cy="98712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CA6780-96DD-4B3B-A7AA-30A8118DE892}">
      <dsp:nvSpPr>
        <dsp:cNvPr id="0" name=""/>
        <dsp:cNvSpPr/>
      </dsp:nvSpPr>
      <dsp:spPr>
        <a:xfrm rot="16200000">
          <a:off x="851250" y="-851250"/>
          <a:ext cx="2520279" cy="4222780"/>
        </a:xfrm>
        <a:prstGeom prst="round1Rect">
          <a:avLst/>
        </a:prstGeom>
        <a:blipFill rotWithShape="0">
          <a:blip xmlns:r="http://schemas.openxmlformats.org/officeDocument/2006/relationships" r:embed="rId1">
            <a:lum bright="-52000" contrast="-4000"/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СБОР ИНФОРМАЦИИ О ПАЦИЕНТЕ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ВЫЯВЛЕНИЕ ПРОБЛЕМ</a:t>
          </a:r>
        </a:p>
      </dsp:txBody>
      <dsp:txXfrm rot="16200000">
        <a:off x="1166285" y="-1166285"/>
        <a:ext cx="1890210" cy="4222780"/>
      </dsp:txXfrm>
    </dsp:sp>
    <dsp:sp modelId="{0CC4CD90-5E12-45D9-934D-57DD73DCA1A6}">
      <dsp:nvSpPr>
        <dsp:cNvPr id="0" name=""/>
        <dsp:cNvSpPr/>
      </dsp:nvSpPr>
      <dsp:spPr>
        <a:xfrm>
          <a:off x="4222780" y="0"/>
          <a:ext cx="4222780" cy="2520279"/>
        </a:xfrm>
        <a:prstGeom prst="round1Rect">
          <a:avLst/>
        </a:prstGeom>
        <a:blipFill rotWithShape="0">
          <a:blip xmlns:r="http://schemas.openxmlformats.org/officeDocument/2006/relationships" r:embed="rId2">
            <a:lum bright="12000" contrast="-67000"/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ПЛАНИРОВАНИЕ</a:t>
          </a:r>
        </a:p>
      </dsp:txBody>
      <dsp:txXfrm>
        <a:off x="4222780" y="0"/>
        <a:ext cx="4222780" cy="1890210"/>
      </dsp:txXfrm>
    </dsp:sp>
    <dsp:sp modelId="{39BFE890-C1BF-48EC-B92C-86933A77B523}">
      <dsp:nvSpPr>
        <dsp:cNvPr id="0" name=""/>
        <dsp:cNvSpPr/>
      </dsp:nvSpPr>
      <dsp:spPr>
        <a:xfrm rot="10800000">
          <a:off x="0" y="2520279"/>
          <a:ext cx="4222780" cy="2520279"/>
        </a:xfrm>
        <a:prstGeom prst="round1Rect">
          <a:avLst/>
        </a:prstGeom>
        <a:blipFill rotWithShape="0">
          <a:blip xmlns:r="http://schemas.openxmlformats.org/officeDocument/2006/relationships" r:embed="rId3">
            <a:lum contrast="-61000"/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СЕСТРИНСКИЕ ВМЕШАТЕЛЬСТВА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3150349"/>
        <a:ext cx="4222780" cy="1890210"/>
      </dsp:txXfrm>
    </dsp:sp>
    <dsp:sp modelId="{AD00EA22-5365-4FFC-A924-A929E22E12A4}">
      <dsp:nvSpPr>
        <dsp:cNvPr id="0" name=""/>
        <dsp:cNvSpPr/>
      </dsp:nvSpPr>
      <dsp:spPr>
        <a:xfrm rot="5400000">
          <a:off x="5030874" y="1669029"/>
          <a:ext cx="2520279" cy="4222780"/>
        </a:xfrm>
        <a:prstGeom prst="round1Rect">
          <a:avLst/>
        </a:prstGeom>
        <a:blipFill rotWithShape="0">
          <a:blip xmlns:r="http://schemas.openxmlformats.org/officeDocument/2006/relationships" r:embed="rId4">
            <a:lum bright="-47000"/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ОЦЕНКА РЕЗУЛЬТАТА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5400000">
        <a:off x="5345909" y="1984064"/>
        <a:ext cx="1890210" cy="4222780"/>
      </dsp:txXfrm>
    </dsp:sp>
    <dsp:sp modelId="{F16826AF-3B58-421C-86D5-4775519675B1}">
      <dsp:nvSpPr>
        <dsp:cNvPr id="0" name=""/>
        <dsp:cNvSpPr/>
      </dsp:nvSpPr>
      <dsp:spPr>
        <a:xfrm>
          <a:off x="3105939" y="2002412"/>
          <a:ext cx="2204139" cy="1035734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Arial" pitchFamily="34" charset="0"/>
              <a:cs typeface="Arial" pitchFamily="34" charset="0"/>
            </a:rPr>
            <a:t>ЦЕЛИ</a:t>
          </a:r>
        </a:p>
      </dsp:txBody>
      <dsp:txXfrm>
        <a:off x="3105939" y="2002412"/>
        <a:ext cx="2204139" cy="10357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699236-DE0D-466F-ACD7-D0BE36D6E742}">
      <dsp:nvSpPr>
        <dsp:cNvPr id="0" name=""/>
        <dsp:cNvSpPr/>
      </dsp:nvSpPr>
      <dsp:spPr>
        <a:xfrm>
          <a:off x="241809" y="198909"/>
          <a:ext cx="2322977" cy="7013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bg1"/>
              </a:solidFill>
            </a:rPr>
            <a:t>СТРАХ ОПЕРАЦИИ</a:t>
          </a:r>
        </a:p>
      </dsp:txBody>
      <dsp:txXfrm>
        <a:off x="241809" y="198909"/>
        <a:ext cx="2322977" cy="701339"/>
      </dsp:txXfrm>
    </dsp:sp>
    <dsp:sp modelId="{E44F6C46-3D3A-4A7A-B5CC-CEF0BD32639F}">
      <dsp:nvSpPr>
        <dsp:cNvPr id="0" name=""/>
        <dsp:cNvSpPr/>
      </dsp:nvSpPr>
      <dsp:spPr>
        <a:xfrm>
          <a:off x="474107" y="900249"/>
          <a:ext cx="724842" cy="4642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4248"/>
              </a:lnTo>
              <a:lnTo>
                <a:pt x="724842" y="4642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A0328-C6D1-4BC6-A45C-FBBA03653BAC}">
      <dsp:nvSpPr>
        <dsp:cNvPr id="0" name=""/>
        <dsp:cNvSpPr/>
      </dsp:nvSpPr>
      <dsp:spPr>
        <a:xfrm>
          <a:off x="1198950" y="1002315"/>
          <a:ext cx="2298160" cy="7243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БЕСЕДА</a:t>
          </a:r>
        </a:p>
      </dsp:txBody>
      <dsp:txXfrm>
        <a:off x="1198950" y="1002315"/>
        <a:ext cx="2298160" cy="724364"/>
      </dsp:txXfrm>
    </dsp:sp>
    <dsp:sp modelId="{F2F18D25-01E0-4B1C-865F-C77671781FC1}">
      <dsp:nvSpPr>
        <dsp:cNvPr id="0" name=""/>
        <dsp:cNvSpPr/>
      </dsp:nvSpPr>
      <dsp:spPr>
        <a:xfrm>
          <a:off x="474107" y="900249"/>
          <a:ext cx="724842" cy="1328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8603"/>
              </a:lnTo>
              <a:lnTo>
                <a:pt x="724842" y="13286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6F4B7-67A2-4E47-8F02-CC76B91AE2E0}">
      <dsp:nvSpPr>
        <dsp:cNvPr id="0" name=""/>
        <dsp:cNvSpPr/>
      </dsp:nvSpPr>
      <dsp:spPr>
        <a:xfrm>
          <a:off x="1198950" y="1878183"/>
          <a:ext cx="2298160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ПОДДЕРЖКА РОДСТВЕННИКОВ</a:t>
          </a:r>
        </a:p>
      </dsp:txBody>
      <dsp:txXfrm>
        <a:off x="1198950" y="1878183"/>
        <a:ext cx="2298160" cy="701339"/>
      </dsp:txXfrm>
    </dsp:sp>
    <dsp:sp modelId="{4175C20E-31A2-48A6-B80F-44112599A7E6}">
      <dsp:nvSpPr>
        <dsp:cNvPr id="0" name=""/>
        <dsp:cNvSpPr/>
      </dsp:nvSpPr>
      <dsp:spPr>
        <a:xfrm>
          <a:off x="474107" y="900249"/>
          <a:ext cx="724842" cy="2181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1439"/>
              </a:lnTo>
              <a:lnTo>
                <a:pt x="724842" y="218143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B3EF5-18C9-4AA4-B178-5712AFF33D9B}">
      <dsp:nvSpPr>
        <dsp:cNvPr id="0" name=""/>
        <dsp:cNvSpPr/>
      </dsp:nvSpPr>
      <dsp:spPr>
        <a:xfrm>
          <a:off x="1198950" y="2731019"/>
          <a:ext cx="2288802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ИНТОНАЦИЯ ГОЛОСА</a:t>
          </a:r>
        </a:p>
      </dsp:txBody>
      <dsp:txXfrm>
        <a:off x="1198950" y="2731019"/>
        <a:ext cx="2288802" cy="701339"/>
      </dsp:txXfrm>
    </dsp:sp>
    <dsp:sp modelId="{44449BE2-D720-4E13-9511-8CB1C35D92FB}">
      <dsp:nvSpPr>
        <dsp:cNvPr id="0" name=""/>
        <dsp:cNvSpPr/>
      </dsp:nvSpPr>
      <dsp:spPr>
        <a:xfrm>
          <a:off x="474107" y="900249"/>
          <a:ext cx="724842" cy="2968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8672"/>
              </a:lnTo>
              <a:lnTo>
                <a:pt x="724842" y="296867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910019-1A8D-4790-9AEF-BA4F4BBD01E8}">
      <dsp:nvSpPr>
        <dsp:cNvPr id="0" name=""/>
        <dsp:cNvSpPr/>
      </dsp:nvSpPr>
      <dsp:spPr>
        <a:xfrm>
          <a:off x="1198950" y="3518251"/>
          <a:ext cx="2288802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ВНИМАТЕЛЬНОЕ ОТНОШЕНИЕ</a:t>
          </a:r>
        </a:p>
      </dsp:txBody>
      <dsp:txXfrm>
        <a:off x="1198950" y="3518251"/>
        <a:ext cx="2288802" cy="701339"/>
      </dsp:txXfrm>
    </dsp:sp>
    <dsp:sp modelId="{4F5AAD14-319C-45A2-AE43-5B8FA9E3094A}">
      <dsp:nvSpPr>
        <dsp:cNvPr id="0" name=""/>
        <dsp:cNvSpPr/>
      </dsp:nvSpPr>
      <dsp:spPr>
        <a:xfrm>
          <a:off x="474107" y="900249"/>
          <a:ext cx="724842" cy="38215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1515"/>
              </a:lnTo>
              <a:lnTo>
                <a:pt x="724842" y="38215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70FA4-C1F6-4DA4-97B6-F5B8770C2C6E}">
      <dsp:nvSpPr>
        <dsp:cNvPr id="0" name=""/>
        <dsp:cNvSpPr/>
      </dsp:nvSpPr>
      <dsp:spPr>
        <a:xfrm>
          <a:off x="1198950" y="4371094"/>
          <a:ext cx="2262712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КОНСУЛЬТАЦИЯ ПСИХОЛОГА</a:t>
          </a:r>
        </a:p>
      </dsp:txBody>
      <dsp:txXfrm>
        <a:off x="1198950" y="4371094"/>
        <a:ext cx="2262712" cy="701339"/>
      </dsp:txXfrm>
    </dsp:sp>
    <dsp:sp modelId="{253FCDF2-EA14-455A-8A4D-E38DEFB956FD}">
      <dsp:nvSpPr>
        <dsp:cNvPr id="0" name=""/>
        <dsp:cNvSpPr/>
      </dsp:nvSpPr>
      <dsp:spPr>
        <a:xfrm>
          <a:off x="4881087" y="263411"/>
          <a:ext cx="2451139" cy="7013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bg1"/>
              </a:solidFill>
            </a:rPr>
            <a:t>ДЕФИЦИТ</a:t>
          </a:r>
          <a:r>
            <a:rPr lang="ru-RU" sz="2400" b="1" kern="1200" dirty="0">
              <a:solidFill>
                <a:schemeClr val="tx1"/>
              </a:solidFill>
            </a:rPr>
            <a:t> </a:t>
          </a:r>
          <a:r>
            <a:rPr lang="ru-RU" sz="2400" b="1" kern="1200" dirty="0">
              <a:solidFill>
                <a:schemeClr val="bg1"/>
              </a:solidFill>
            </a:rPr>
            <a:t>ИНФОРМАЦИИ</a:t>
          </a:r>
        </a:p>
      </dsp:txBody>
      <dsp:txXfrm>
        <a:off x="4881087" y="263411"/>
        <a:ext cx="2451139" cy="701339"/>
      </dsp:txXfrm>
    </dsp:sp>
    <dsp:sp modelId="{6CBFF3B0-CE63-4F73-9FAF-196B59B857C5}">
      <dsp:nvSpPr>
        <dsp:cNvPr id="0" name=""/>
        <dsp:cNvSpPr/>
      </dsp:nvSpPr>
      <dsp:spPr>
        <a:xfrm>
          <a:off x="5126201" y="964751"/>
          <a:ext cx="130383" cy="466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6040"/>
              </a:lnTo>
              <a:lnTo>
                <a:pt x="130383" y="46604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C473B1-78E6-4403-90E6-5B4AABF8AF02}">
      <dsp:nvSpPr>
        <dsp:cNvPr id="0" name=""/>
        <dsp:cNvSpPr/>
      </dsp:nvSpPr>
      <dsp:spPr>
        <a:xfrm>
          <a:off x="5256584" y="1080121"/>
          <a:ext cx="2461915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ВИДЕОМАТЕРИАЛЫ</a:t>
          </a:r>
        </a:p>
      </dsp:txBody>
      <dsp:txXfrm>
        <a:off x="5256584" y="1080121"/>
        <a:ext cx="2461915" cy="701339"/>
      </dsp:txXfrm>
    </dsp:sp>
    <dsp:sp modelId="{86064E6B-E308-4073-9B40-5FD895A89A31}">
      <dsp:nvSpPr>
        <dsp:cNvPr id="0" name=""/>
        <dsp:cNvSpPr/>
      </dsp:nvSpPr>
      <dsp:spPr>
        <a:xfrm>
          <a:off x="5126201" y="964751"/>
          <a:ext cx="178433" cy="1402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139"/>
              </a:lnTo>
              <a:lnTo>
                <a:pt x="178433" y="140213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AE6714-1E50-4CAD-B145-90B3574A6FCF}">
      <dsp:nvSpPr>
        <dsp:cNvPr id="0" name=""/>
        <dsp:cNvSpPr/>
      </dsp:nvSpPr>
      <dsp:spPr>
        <a:xfrm>
          <a:off x="5304634" y="2016220"/>
          <a:ext cx="2410521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РУКОВОДСТВО ДЛЯ ПАЦИЕНТОВ</a:t>
          </a:r>
        </a:p>
      </dsp:txBody>
      <dsp:txXfrm>
        <a:off x="5304634" y="2016220"/>
        <a:ext cx="2410521" cy="701339"/>
      </dsp:txXfrm>
    </dsp:sp>
    <dsp:sp modelId="{EE0DC9E7-D43F-4D97-8A26-CD8A30D35A2C}">
      <dsp:nvSpPr>
        <dsp:cNvPr id="0" name=""/>
        <dsp:cNvSpPr/>
      </dsp:nvSpPr>
      <dsp:spPr>
        <a:xfrm>
          <a:off x="5126201" y="964751"/>
          <a:ext cx="212840" cy="2294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4306"/>
              </a:lnTo>
              <a:lnTo>
                <a:pt x="212840" y="229430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65268-F814-4DC2-969C-47A08D9830C6}">
      <dsp:nvSpPr>
        <dsp:cNvPr id="0" name=""/>
        <dsp:cNvSpPr/>
      </dsp:nvSpPr>
      <dsp:spPr>
        <a:xfrm>
          <a:off x="5339041" y="2908388"/>
          <a:ext cx="2509830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ИНФОРМАЦИЯ ПЕЧАТНАЯ</a:t>
          </a:r>
        </a:p>
      </dsp:txBody>
      <dsp:txXfrm>
        <a:off x="5339041" y="2908388"/>
        <a:ext cx="2509830" cy="701339"/>
      </dsp:txXfrm>
    </dsp:sp>
    <dsp:sp modelId="{C2C1EB06-877D-48DC-B8EA-6EACA9DD4E65}">
      <dsp:nvSpPr>
        <dsp:cNvPr id="0" name=""/>
        <dsp:cNvSpPr/>
      </dsp:nvSpPr>
      <dsp:spPr>
        <a:xfrm>
          <a:off x="5126201" y="964751"/>
          <a:ext cx="467869" cy="3208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8292"/>
              </a:lnTo>
              <a:lnTo>
                <a:pt x="467869" y="320829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90D004-243C-404D-AC3A-A459F48AE95F}">
      <dsp:nvSpPr>
        <dsp:cNvPr id="0" name=""/>
        <dsp:cNvSpPr/>
      </dsp:nvSpPr>
      <dsp:spPr>
        <a:xfrm>
          <a:off x="5594070" y="3822373"/>
          <a:ext cx="2254801" cy="7013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lt1">
              <a:alpha val="90000"/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ИНТЕРНЕТ</a:t>
          </a:r>
          <a:r>
            <a:rPr lang="en-US" sz="1800" b="1" kern="1200" dirty="0">
              <a:latin typeface="Arial" pitchFamily="34" charset="0"/>
              <a:cs typeface="Arial" pitchFamily="34" charset="0"/>
            </a:rPr>
            <a:t>-</a:t>
          </a:r>
          <a:r>
            <a:rPr lang="ru-RU" sz="1800" b="1" kern="1200" dirty="0">
              <a:latin typeface="Arial" pitchFamily="34" charset="0"/>
              <a:cs typeface="Arial" pitchFamily="34" charset="0"/>
            </a:rPr>
            <a:t>РЕСУРСЫ</a:t>
          </a:r>
        </a:p>
      </dsp:txBody>
      <dsp:txXfrm>
        <a:off x="5594070" y="3822373"/>
        <a:ext cx="2254801" cy="7013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C9BE59-FE2B-4B1C-BD23-B315DD924D41}">
      <dsp:nvSpPr>
        <dsp:cNvPr id="0" name=""/>
        <dsp:cNvSpPr/>
      </dsp:nvSpPr>
      <dsp:spPr>
        <a:xfrm>
          <a:off x="-6420742" y="-996230"/>
          <a:ext cx="7753100" cy="7753100"/>
        </a:xfrm>
        <a:prstGeom prst="blockArc">
          <a:avLst>
            <a:gd name="adj1" fmla="val 18900000"/>
            <a:gd name="adj2" fmla="val 2700000"/>
            <a:gd name="adj3" fmla="val 279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8D1A6-926B-49B4-8CB1-C002D956BE6B}">
      <dsp:nvSpPr>
        <dsp:cNvPr id="0" name=""/>
        <dsp:cNvSpPr/>
      </dsp:nvSpPr>
      <dsp:spPr>
        <a:xfrm>
          <a:off x="492171" y="351257"/>
          <a:ext cx="7727898" cy="4982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  Памятка – «подготовка  на консервативное лечение»</a:t>
          </a:r>
        </a:p>
      </dsp:txBody>
      <dsp:txXfrm>
        <a:off x="492171" y="351257"/>
        <a:ext cx="7727898" cy="498256"/>
      </dsp:txXfrm>
    </dsp:sp>
    <dsp:sp modelId="{922651D2-6DA5-4AAB-8FF4-EE0736406A53}">
      <dsp:nvSpPr>
        <dsp:cNvPr id="0" name=""/>
        <dsp:cNvSpPr/>
      </dsp:nvSpPr>
      <dsp:spPr>
        <a:xfrm>
          <a:off x="-11157" y="210756"/>
          <a:ext cx="1006657" cy="6544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249D42B-9834-461B-8445-BFCA90D0AFD2}">
      <dsp:nvSpPr>
        <dsp:cNvPr id="0" name=""/>
        <dsp:cNvSpPr/>
      </dsp:nvSpPr>
      <dsp:spPr>
        <a:xfrm>
          <a:off x="966271" y="1047629"/>
          <a:ext cx="7253797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 </a:t>
          </a: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Встреча пациента </a:t>
          </a:r>
          <a:r>
            <a:rPr lang="ru-RU" sz="18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(п</a:t>
          </a:r>
          <a:r>
            <a:rPr lang="ru-RU" sz="1800" b="1" kern="1200" dirty="0">
              <a:latin typeface="Arial" pitchFamily="34" charset="0"/>
              <a:cs typeface="Arial" pitchFamily="34" charset="0"/>
            </a:rPr>
            <a:t>ланирование по времени)</a:t>
          </a:r>
          <a:r>
            <a:rPr lang="ru-RU" sz="18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                     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966271" y="1047629"/>
        <a:ext cx="7253797" cy="523526"/>
      </dsp:txXfrm>
    </dsp:sp>
    <dsp:sp modelId="{EBAFD087-585C-4860-A77B-05B7D703CCAA}">
      <dsp:nvSpPr>
        <dsp:cNvPr id="0" name=""/>
        <dsp:cNvSpPr/>
      </dsp:nvSpPr>
      <dsp:spPr>
        <a:xfrm>
          <a:off x="280965" y="983524"/>
          <a:ext cx="984642" cy="6544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987E58E-15BB-4E09-9175-A820432DD286}">
      <dsp:nvSpPr>
        <dsp:cNvPr id="0" name=""/>
        <dsp:cNvSpPr/>
      </dsp:nvSpPr>
      <dsp:spPr>
        <a:xfrm>
          <a:off x="1226076" y="1832805"/>
          <a:ext cx="6993993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Организация консультации  специалистов</a:t>
          </a:r>
        </a:p>
      </dsp:txBody>
      <dsp:txXfrm>
        <a:off x="1226076" y="1832805"/>
        <a:ext cx="6993993" cy="523526"/>
      </dsp:txXfrm>
    </dsp:sp>
    <dsp:sp modelId="{DE3786B8-7797-4C9D-AC07-445C72F42438}">
      <dsp:nvSpPr>
        <dsp:cNvPr id="0" name=""/>
        <dsp:cNvSpPr/>
      </dsp:nvSpPr>
      <dsp:spPr>
        <a:xfrm>
          <a:off x="280966" y="1686040"/>
          <a:ext cx="1223246" cy="86898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45963C8-95F1-4632-ADA5-429D0494A405}">
      <dsp:nvSpPr>
        <dsp:cNvPr id="0" name=""/>
        <dsp:cNvSpPr/>
      </dsp:nvSpPr>
      <dsp:spPr>
        <a:xfrm>
          <a:off x="1309029" y="2618556"/>
          <a:ext cx="6911039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Контроль  обследований на </a:t>
          </a:r>
          <a:r>
            <a:rPr lang="ru-RU" sz="18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достационарном</a:t>
          </a: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этапе </a:t>
          </a:r>
        </a:p>
      </dsp:txBody>
      <dsp:txXfrm>
        <a:off x="1309029" y="2618556"/>
        <a:ext cx="6911039" cy="523526"/>
      </dsp:txXfrm>
    </dsp:sp>
    <dsp:sp modelId="{C4AADEDC-430C-45D3-9BF5-1B39C1B77C69}">
      <dsp:nvSpPr>
        <dsp:cNvPr id="0" name=""/>
        <dsp:cNvSpPr/>
      </dsp:nvSpPr>
      <dsp:spPr>
        <a:xfrm>
          <a:off x="569682" y="2599316"/>
          <a:ext cx="916676" cy="65440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88EC03F-573F-486D-BE68-6FC03D4B5565}">
      <dsp:nvSpPr>
        <dsp:cNvPr id="0" name=""/>
        <dsp:cNvSpPr/>
      </dsp:nvSpPr>
      <dsp:spPr>
        <a:xfrm>
          <a:off x="1226076" y="3404307"/>
          <a:ext cx="6993993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Антропометрия</a:t>
          </a:r>
        </a:p>
      </dsp:txBody>
      <dsp:txXfrm>
        <a:off x="1226076" y="3404307"/>
        <a:ext cx="6993993" cy="523526"/>
      </dsp:txXfrm>
    </dsp:sp>
    <dsp:sp modelId="{8DC01C21-620F-471D-9564-487BC41D881F}">
      <dsp:nvSpPr>
        <dsp:cNvPr id="0" name=""/>
        <dsp:cNvSpPr/>
      </dsp:nvSpPr>
      <dsp:spPr>
        <a:xfrm>
          <a:off x="573081" y="3301830"/>
          <a:ext cx="877653" cy="65441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EB6B5E5-63F0-49D7-B6A9-2A316253A8B2}">
      <dsp:nvSpPr>
        <dsp:cNvPr id="0" name=""/>
        <dsp:cNvSpPr/>
      </dsp:nvSpPr>
      <dsp:spPr>
        <a:xfrm>
          <a:off x="966271" y="4189483"/>
          <a:ext cx="7253797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Оформление ЭМК и договора</a:t>
          </a:r>
        </a:p>
      </dsp:txBody>
      <dsp:txXfrm>
        <a:off x="966271" y="4189483"/>
        <a:ext cx="7253797" cy="523526"/>
      </dsp:txXfrm>
    </dsp:sp>
    <dsp:sp modelId="{43A12202-D9BE-4F6C-ABE8-6BF5B1D5BEC6}">
      <dsp:nvSpPr>
        <dsp:cNvPr id="0" name=""/>
        <dsp:cNvSpPr/>
      </dsp:nvSpPr>
      <dsp:spPr>
        <a:xfrm>
          <a:off x="432578" y="4144852"/>
          <a:ext cx="926884" cy="654408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C533FCF-C374-4C7B-923A-DBDE3391CBB8}">
      <dsp:nvSpPr>
        <dsp:cNvPr id="0" name=""/>
        <dsp:cNvSpPr/>
      </dsp:nvSpPr>
      <dsp:spPr>
        <a:xfrm>
          <a:off x="492171" y="4975234"/>
          <a:ext cx="7727898" cy="5235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5550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ru-RU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Сопровождение в дневной стационар </a:t>
          </a:r>
        </a:p>
      </dsp:txBody>
      <dsp:txXfrm>
        <a:off x="492171" y="4975234"/>
        <a:ext cx="7727898" cy="523526"/>
      </dsp:txXfrm>
    </dsp:sp>
    <dsp:sp modelId="{56F33902-25D8-44EB-B033-69ECD7C39D47}">
      <dsp:nvSpPr>
        <dsp:cNvPr id="0" name=""/>
        <dsp:cNvSpPr/>
      </dsp:nvSpPr>
      <dsp:spPr>
        <a:xfrm>
          <a:off x="35576" y="4917620"/>
          <a:ext cx="864343" cy="654408"/>
        </a:xfrm>
        <a:prstGeom prst="ellipse">
          <a:avLst/>
        </a:prstGeom>
        <a:blipFill rotWithShape="0">
          <a:blip xmlns:r="http://schemas.openxmlformats.org/officeDocument/2006/relationships" r:embed="rId7">
            <a:lum bright="-73000" contrast="57000"/>
          </a:blip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1CEDBD-2F51-46E0-A49B-37E1BC67F3EC}">
      <dsp:nvSpPr>
        <dsp:cNvPr id="0" name=""/>
        <dsp:cNvSpPr/>
      </dsp:nvSpPr>
      <dsp:spPr>
        <a:xfrm>
          <a:off x="519169" y="185210"/>
          <a:ext cx="4920674" cy="4200606"/>
        </a:xfrm>
        <a:prstGeom prst="circularArrow">
          <a:avLst>
            <a:gd name="adj1" fmla="val 5544"/>
            <a:gd name="adj2" fmla="val 330680"/>
            <a:gd name="adj3" fmla="val 14510582"/>
            <a:gd name="adj4" fmla="val 1695320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C476F2-C27E-41E9-B5E5-7AD71DB22AC1}">
      <dsp:nvSpPr>
        <dsp:cNvPr id="0" name=""/>
        <dsp:cNvSpPr/>
      </dsp:nvSpPr>
      <dsp:spPr>
        <a:xfrm>
          <a:off x="2795571" y="-72015"/>
          <a:ext cx="1312585" cy="1426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Знакомство с условиями проживания      в санатории </a:t>
          </a:r>
        </a:p>
      </dsp:txBody>
      <dsp:txXfrm>
        <a:off x="2795571" y="-72015"/>
        <a:ext cx="1312585" cy="1426525"/>
      </dsp:txXfrm>
    </dsp:sp>
    <dsp:sp modelId="{57CF312B-3A5C-4985-8401-C876F9B07A3E}">
      <dsp:nvSpPr>
        <dsp:cNvPr id="0" name=""/>
        <dsp:cNvSpPr/>
      </dsp:nvSpPr>
      <dsp:spPr>
        <a:xfrm>
          <a:off x="4464492" y="360046"/>
          <a:ext cx="1447442" cy="9450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Бронирование номера</a:t>
          </a:r>
        </a:p>
      </dsp:txBody>
      <dsp:txXfrm>
        <a:off x="4464492" y="360046"/>
        <a:ext cx="1447442" cy="945005"/>
      </dsp:txXfrm>
    </dsp:sp>
    <dsp:sp modelId="{DBD2CEF1-A07C-41F0-8499-239BC709B7F0}">
      <dsp:nvSpPr>
        <dsp:cNvPr id="0" name=""/>
        <dsp:cNvSpPr/>
      </dsp:nvSpPr>
      <dsp:spPr>
        <a:xfrm>
          <a:off x="4750723" y="1944210"/>
          <a:ext cx="1447429" cy="982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питания</a:t>
          </a:r>
        </a:p>
      </dsp:txBody>
      <dsp:txXfrm>
        <a:off x="4750723" y="1944210"/>
        <a:ext cx="1447429" cy="982191"/>
      </dsp:txXfrm>
    </dsp:sp>
    <dsp:sp modelId="{2FB3B4A5-6272-41F2-9540-65C694243957}">
      <dsp:nvSpPr>
        <dsp:cNvPr id="0" name=""/>
        <dsp:cNvSpPr/>
      </dsp:nvSpPr>
      <dsp:spPr>
        <a:xfrm>
          <a:off x="3456387" y="3240367"/>
          <a:ext cx="1731816" cy="8461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</a:t>
          </a:r>
          <a:r>
            <a:rPr lang="ru-RU" sz="1300" b="1" kern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rPr>
            <a:t>транспортирови</a:t>
          </a: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пациента  </a:t>
          </a:r>
        </a:p>
      </dsp:txBody>
      <dsp:txXfrm>
        <a:off x="3456387" y="3240367"/>
        <a:ext cx="1731816" cy="846101"/>
      </dsp:txXfrm>
    </dsp:sp>
    <dsp:sp modelId="{9B5E16EB-FF02-4A7B-BBFA-61A89FC002EA}">
      <dsp:nvSpPr>
        <dsp:cNvPr id="0" name=""/>
        <dsp:cNvSpPr/>
      </dsp:nvSpPr>
      <dsp:spPr>
        <a:xfrm>
          <a:off x="1512159" y="3240361"/>
          <a:ext cx="1411030" cy="9909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Встреча пациента</a:t>
          </a:r>
        </a:p>
      </dsp:txBody>
      <dsp:txXfrm>
        <a:off x="1512159" y="3240361"/>
        <a:ext cx="1411030" cy="990926"/>
      </dsp:txXfrm>
    </dsp:sp>
    <dsp:sp modelId="{2D04E11C-5DDE-4648-9985-2A835C485D5C}">
      <dsp:nvSpPr>
        <dsp:cNvPr id="0" name=""/>
        <dsp:cNvSpPr/>
      </dsp:nvSpPr>
      <dsp:spPr>
        <a:xfrm>
          <a:off x="95678" y="2016229"/>
          <a:ext cx="1547764" cy="11180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Организация консультации специалистов</a:t>
          </a:r>
        </a:p>
      </dsp:txBody>
      <dsp:txXfrm>
        <a:off x="95678" y="2016229"/>
        <a:ext cx="1547764" cy="1118071"/>
      </dsp:txXfrm>
    </dsp:sp>
    <dsp:sp modelId="{5077105B-E993-446E-8A2D-36B89ED59C81}">
      <dsp:nvSpPr>
        <dsp:cNvPr id="0" name=""/>
        <dsp:cNvSpPr/>
      </dsp:nvSpPr>
      <dsp:spPr>
        <a:xfrm>
          <a:off x="720079" y="216032"/>
          <a:ext cx="1615546" cy="7953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Сопровождение</a:t>
          </a:r>
        </a:p>
      </dsp:txBody>
      <dsp:txXfrm>
        <a:off x="720079" y="216032"/>
        <a:ext cx="1615546" cy="79534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0.57143</cdr:x>
      <cdr:y>0.24138</cdr:y>
    </cdr:from>
    <cdr:to>
      <cdr:x>0.96205</cdr:x>
      <cdr:y>0.35249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2592288" y="1008112"/>
          <a:ext cx="1772049" cy="464047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Всего записей 338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0.58673</cdr:x>
      <cdr:y>0.22414</cdr:y>
    </cdr:from>
    <cdr:to>
      <cdr:x>1</cdr:x>
      <cdr:y>0.34483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2513533" y="936105"/>
          <a:ext cx="1770435" cy="504056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Всего записей 716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665AD-B4A7-43AC-9A06-A8B840CA07FF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2C6FC-D1B9-41F1-97BC-4FB1F0D9820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333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8213" y="742950"/>
            <a:ext cx="4957762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4716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/>
              <a:t>Кабинет доврачебного приема входит в структуру консультативной поликлиники ,которая предназначена для оказания высокоспециализированной помощи пациентам</a:t>
            </a:r>
            <a:r>
              <a:rPr lang="ru-RU" baseline="0" dirty="0"/>
              <a:t> </a:t>
            </a:r>
            <a:r>
              <a:rPr lang="ru-RU" dirty="0" err="1"/>
              <a:t>травматолого-ортопедического</a:t>
            </a:r>
            <a:r>
              <a:rPr lang="ru-RU" dirty="0"/>
              <a:t> и нейрохирургического профиля. В настоящее время в штате поликлиники работают 36человек, из них 16 средний </a:t>
            </a:r>
            <a:r>
              <a:rPr lang="ru-RU" baseline="0" dirty="0"/>
              <a:t>медицинский персонал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8A22C-CE3B-4F39-874F-EFE7E3C910E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035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6428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8001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600"/>
              </a:spcAft>
            </a:pPr>
            <a:r>
              <a:rPr lang="ru-RU" dirty="0"/>
              <a:t>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6428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7598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0051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endParaRPr 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2D072D-FC37-4210-BFE7-B84D9E62EC4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1637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1637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163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0472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0472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2C6FC-D1B9-41F1-97BC-4FB1F0D98208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01B6EB-F628-46E3-B0B7-F768307F9DE8}" type="datetimeFigureOut">
              <a:rPr lang="ru-RU" smtClean="0"/>
              <a:pPr/>
              <a:t>19.09.2019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26B9F6-91DC-46F4-99B8-980AB6B51C6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5.jpe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32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44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3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42.jpeg"/><Relationship Id="rId1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image" Target="../media/image61.jpeg"/><Relationship Id="rId3" Type="http://schemas.openxmlformats.org/officeDocument/2006/relationships/image" Target="../media/image57.jpeg"/><Relationship Id="rId7" Type="http://schemas.openxmlformats.org/officeDocument/2006/relationships/diagramLayout" Target="../diagrams/layout7.xml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image" Target="../media/image59.jpeg"/><Relationship Id="rId5" Type="http://schemas.openxmlformats.org/officeDocument/2006/relationships/image" Target="../media/image58.png"/><Relationship Id="rId15" Type="http://schemas.openxmlformats.org/officeDocument/2006/relationships/image" Target="../media/image63.jpeg"/><Relationship Id="rId10" Type="http://schemas.microsoft.com/office/2007/relationships/diagramDrawing" Target="../diagrams/drawing7.xml"/><Relationship Id="rId4" Type="http://schemas.openxmlformats.org/officeDocument/2006/relationships/image" Target="../media/image5.jpeg"/><Relationship Id="rId9" Type="http://schemas.openxmlformats.org/officeDocument/2006/relationships/diagramColors" Target="../diagrams/colors7.xml"/><Relationship Id="rId1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200025" y="118147"/>
            <a:ext cx="8686800" cy="542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>
              <a:defRPr/>
            </a:pPr>
            <a:endParaRPr lang="ru-RU" sz="2400" b="1" dirty="0">
              <a:solidFill>
                <a:srgbClr val="B2B2B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00025" y="1383262"/>
            <a:ext cx="8686800" cy="2"/>
          </a:xfrm>
          <a:prstGeom prst="line">
            <a:avLst/>
          </a:prstGeom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017735" y="744009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  <a:buClr>
                <a:srgbClr val="4F81BD"/>
              </a:buClr>
              <a:buSzPct val="70000"/>
              <a:defRPr/>
            </a:pPr>
            <a:r>
              <a:rPr lang="ru-RU" sz="1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ФГБУ «ФЕДЕРАЛЬНЫЙ ЦЕНТР ТРАВМАТОЛОГИИ, </a:t>
            </a:r>
          </a:p>
          <a:p>
            <a:pPr lvl="0">
              <a:spcBef>
                <a:spcPct val="20000"/>
              </a:spcBef>
              <a:buClr>
                <a:srgbClr val="4F81BD"/>
              </a:buClr>
              <a:buSzPct val="70000"/>
              <a:defRPr/>
            </a:pPr>
            <a:r>
              <a:rPr lang="ru-RU" sz="1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ОРТОПЕДИИ И ЭНДОПРОТЕЗИРОВАНИЯ» </a:t>
            </a:r>
          </a:p>
          <a:p>
            <a:pPr lvl="0">
              <a:spcBef>
                <a:spcPct val="20000"/>
              </a:spcBef>
              <a:buClr>
                <a:srgbClr val="4F81BD"/>
              </a:buClr>
              <a:buSzPct val="70000"/>
              <a:defRPr/>
            </a:pPr>
            <a:r>
              <a:rPr lang="ru-RU" sz="1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МИНЗДРАВА РОССИИ (Г. ЧЕБОКСАРЫ)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276872"/>
            <a:ext cx="468052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Организация </a:t>
            </a:r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работы медицинской сестры</a:t>
            </a:r>
            <a:endParaRPr lang="ru-RU" sz="2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ru-RU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кабинете доврачебного приема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949280"/>
            <a:ext cx="8285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СТАРШАЯ МЕДИЦИНСКАЯ  СЕСТРА КОНСУЛЬТАТИВНОЙ ПОЛИКЛИНИКИ</a:t>
            </a: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ВАСИЛЬЕВА Н.К.</a:t>
            </a:r>
          </a:p>
        </p:txBody>
      </p:sp>
      <p:pic>
        <p:nvPicPr>
          <p:cNvPr id="16" name="Picture 1" descr="\\10.20.10.30\obmen\Аранович А.Е\Эмблема ФГ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291" y="679648"/>
            <a:ext cx="651325" cy="64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916832"/>
            <a:ext cx="424847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496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пальность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3" descr="КОНФЛИКТ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692696"/>
            <a:ext cx="9144000" cy="5544616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50825" y="115888"/>
            <a:ext cx="8686800" cy="5429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ltGray">
          <a:xfrm>
            <a:off x="0" y="0"/>
            <a:ext cx="9144000" cy="731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2800" b="1" dirty="0">
                <a:latin typeface="Arial" pitchFamily="34" charset="0"/>
                <a:ea typeface="+mj-ea"/>
                <a:cs typeface="Arial" pitchFamily="34" charset="0"/>
              </a:rPr>
              <a:t>Актуальность</a:t>
            </a:r>
          </a:p>
        </p:txBody>
      </p:sp>
      <p:grpSp>
        <p:nvGrpSpPr>
          <p:cNvPr id="8" name="Группа 15"/>
          <p:cNvGrpSpPr/>
          <p:nvPr/>
        </p:nvGrpSpPr>
        <p:grpSpPr>
          <a:xfrm>
            <a:off x="647700" y="6232351"/>
            <a:ext cx="8496300" cy="568325"/>
            <a:chOff x="647700" y="6232351"/>
            <a:chExt cx="8496300" cy="568325"/>
          </a:xfrm>
        </p:grpSpPr>
        <p:sp>
          <p:nvSpPr>
            <p:cNvPr id="9" name="Пятиугольник 8"/>
            <p:cNvSpPr/>
            <p:nvPr/>
          </p:nvSpPr>
          <p:spPr bwMode="auto">
            <a:xfrm rot="10800000">
              <a:off x="3203575" y="6554613"/>
              <a:ext cx="5940425" cy="215900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6964363" y="6683201"/>
              <a:ext cx="1922462" cy="11588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 bwMode="auto">
            <a:xfrm>
              <a:off x="647700" y="6238701"/>
              <a:ext cx="0" cy="56197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6232351"/>
              <a:ext cx="542826" cy="538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46"/>
            <p:cNvSpPr txBox="1">
              <a:spLocks noChangeArrowheads="1"/>
            </p:cNvSpPr>
            <p:nvPr/>
          </p:nvSpPr>
          <p:spPr bwMode="auto">
            <a:xfrm>
              <a:off x="1312741" y="6309320"/>
              <a:ext cx="22163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  <a:r>
                <a:rPr lang="ru-RU" sz="1000" dirty="0">
                  <a:solidFill>
                    <a:srgbClr val="002060"/>
                  </a:solidFill>
                </a:rPr>
                <a:t>Минздрава России (г.Чебоксары)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427984" y="69269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Сегодня стоит подойти к двери,                                       как она автоматически открывается;                 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 стоит подойти к человеку,                                               как он автоматически закрывается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06684" y="1916832"/>
            <a:ext cx="2137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Пер 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Хальворсен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875903852"/>
              </p:ext>
            </p:extLst>
          </p:nvPr>
        </p:nvGraphicFramePr>
        <p:xfrm>
          <a:off x="-427520" y="764704"/>
          <a:ext cx="514353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одержимое 5"/>
          <p:cNvGraphicFramePr>
            <a:graphicFrameLocks/>
          </p:cNvGraphicFramePr>
          <p:nvPr/>
        </p:nvGraphicFramePr>
        <p:xfrm>
          <a:off x="3491880" y="692696"/>
          <a:ext cx="543609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1000125" y="0"/>
            <a:ext cx="1428750" cy="144463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cs typeface="Arial" charset="0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647700" y="6232351"/>
            <a:ext cx="8496300" cy="568325"/>
            <a:chOff x="647700" y="6232351"/>
            <a:chExt cx="8496300" cy="568325"/>
          </a:xfrm>
        </p:grpSpPr>
        <p:sp>
          <p:nvSpPr>
            <p:cNvPr id="17" name="Пятиугольник 16"/>
            <p:cNvSpPr/>
            <p:nvPr/>
          </p:nvSpPr>
          <p:spPr bwMode="auto">
            <a:xfrm rot="10800000">
              <a:off x="3203575" y="6554613"/>
              <a:ext cx="5940425" cy="215900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964363" y="6683201"/>
              <a:ext cx="1922462" cy="11588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647700" y="6238701"/>
              <a:ext cx="0" cy="56197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55576" y="6232351"/>
              <a:ext cx="542826" cy="538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46"/>
            <p:cNvSpPr txBox="1">
              <a:spLocks noChangeArrowheads="1"/>
            </p:cNvSpPr>
            <p:nvPr/>
          </p:nvSpPr>
          <p:spPr bwMode="auto">
            <a:xfrm>
              <a:off x="1312741" y="6309320"/>
              <a:ext cx="22163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  <a:r>
                <a:rPr lang="ru-RU" sz="1000" dirty="0">
                  <a:solidFill>
                    <a:srgbClr val="002060"/>
                  </a:solidFill>
                </a:rPr>
                <a:t>Минздрава России (г.Чебоксары)</a:t>
              </a:r>
            </a:p>
          </p:txBody>
        </p:sp>
      </p:grpSp>
      <p:sp>
        <p:nvSpPr>
          <p:cNvPr id="13" name="Заголовок 1"/>
          <p:cNvSpPr txBox="1">
            <a:spLocks/>
          </p:cNvSpPr>
          <p:nvPr/>
        </p:nvSpPr>
        <p:spPr bwMode="ltGray">
          <a:xfrm>
            <a:off x="200025" y="260648"/>
            <a:ext cx="8686800" cy="5040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>
              <a:defRPr/>
            </a:pPr>
            <a:r>
              <a:rPr lang="ru-RU" sz="2800" b="1" dirty="0">
                <a:solidFill>
                  <a:srgbClr val="002060"/>
                </a:solidFill>
              </a:rPr>
              <a:t>Структура поликлиники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647700" y="6161086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Заголовок 1"/>
          <p:cNvSpPr txBox="1">
            <a:spLocks/>
          </p:cNvSpPr>
          <p:nvPr/>
        </p:nvSpPr>
        <p:spPr bwMode="auto">
          <a:xfrm>
            <a:off x="457200" y="260648"/>
            <a:ext cx="8686800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itchFamily="34" charset="0"/>
              </a:rPr>
              <a:t>Кабинет доврачебного приема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619672" y="764704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Медицинская сестра </a:t>
            </a:r>
          </a:p>
          <a:p>
            <a:pPr marL="0" lvl="1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2014 года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graphicFrame>
        <p:nvGraphicFramePr>
          <p:cNvPr id="19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611560" y="1124744"/>
          <a:ext cx="853244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764704"/>
            <a:ext cx="11884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5608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996952"/>
            <a:ext cx="2880320" cy="27363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Прямоугольник 21"/>
          <p:cNvSpPr/>
          <p:nvPr/>
        </p:nvSpPr>
        <p:spPr>
          <a:xfrm>
            <a:off x="5961822" y="4531707"/>
            <a:ext cx="2847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2106" y="-26875"/>
            <a:ext cx="1426588" cy="146317"/>
          </a:xfrm>
          <a:prstGeom prst="rect">
            <a:avLst/>
          </a:prstGeom>
        </p:spPr>
      </p:pic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250825" y="115890"/>
            <a:ext cx="8686800" cy="5429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Особенности пациентов кабинета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9200" y="687115"/>
            <a:ext cx="3602134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Ограничение двигательной активности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Наличие сопутствующих заболеваний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23157" y="696984"/>
            <a:ext cx="368606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Иногородние жители -75%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Преимущественно пожилой возраст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Наличие инвалидности</a:t>
            </a:r>
          </a:p>
          <a:p>
            <a:pPr algn="just">
              <a:defRPr/>
            </a:pPr>
            <a:endParaRPr lang="ru-RU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03848" y="2276872"/>
            <a:ext cx="3804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ЗАДАЧИ МЕДИЦИНСКОЙ СЕСТРЫ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251520" y="2132856"/>
            <a:ext cx="3312368" cy="2232248"/>
          </a:xfrm>
          <a:prstGeom prst="rightArrow">
            <a:avLst>
              <a:gd name="adj1" fmla="val 50000"/>
              <a:gd name="adj2" fmla="val 36253"/>
            </a:avLst>
          </a:prstGeom>
          <a:blipFill>
            <a:blip r:embed="rId5" cstate="print">
              <a:lum bright="-27000" contrast="-58000"/>
            </a:blip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ПОВЫШАТЬ УДОВЛЕТВОРЕННОСТЬ ПЦИЕНТОВ</a:t>
            </a:r>
          </a:p>
        </p:txBody>
      </p:sp>
      <p:sp>
        <p:nvSpPr>
          <p:cNvPr id="36" name="Стрелка влево 35"/>
          <p:cNvSpPr/>
          <p:nvPr/>
        </p:nvSpPr>
        <p:spPr>
          <a:xfrm>
            <a:off x="5868144" y="4293096"/>
            <a:ext cx="2987824" cy="2160240"/>
          </a:xfrm>
          <a:prstGeom prst="leftArrow">
            <a:avLst>
              <a:gd name="adj1" fmla="val 50000"/>
              <a:gd name="adj2" fmla="val 30141"/>
            </a:avLst>
          </a:prstGeom>
          <a:blipFill>
            <a:blip r:embed="rId6" cstate="print">
              <a:lum bright="-27000" contrast="-44000"/>
            </a:blip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ПРОФИЛАКТИКА ПОСЛЕ-                        ОПЕРАЦИОННЫХ ОСЛОЖНЕНИЙ</a:t>
            </a:r>
          </a:p>
        </p:txBody>
      </p:sp>
      <p:grpSp>
        <p:nvGrpSpPr>
          <p:cNvPr id="11" name="Группа 17">
            <a:extLst>
              <a:ext uri="{FF2B5EF4-FFF2-40B4-BE49-F238E27FC236}">
                <a16:creationId xmlns:a16="http://schemas.microsoft.com/office/drawing/2014/main" xmlns="" id="{76061E9D-4897-4A2F-A3EC-C73FF745A43C}"/>
              </a:ext>
            </a:extLst>
          </p:cNvPr>
          <p:cNvGrpSpPr>
            <a:grpSpLocks/>
          </p:cNvGrpSpPr>
          <p:nvPr/>
        </p:nvGrpSpPr>
        <p:grpSpPr bwMode="auto">
          <a:xfrm>
            <a:off x="441325" y="6161016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>
              <a:extLst>
                <a:ext uri="{FF2B5EF4-FFF2-40B4-BE49-F238E27FC236}">
                  <a16:creationId xmlns:a16="http://schemas.microsoft.com/office/drawing/2014/main" xmlns="" id="{7B0BF1B4-051D-4583-87C8-C1F2AA9D842D}"/>
                </a:ext>
              </a:extLst>
            </p:cNvPr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C6B17D12-5719-43A4-9AEE-F6A9FAA9CBD6}"/>
                </a:ext>
              </a:extLst>
            </p:cNvPr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5" name="TextBox 46">
              <a:extLst>
                <a:ext uri="{FF2B5EF4-FFF2-40B4-BE49-F238E27FC236}">
                  <a16:creationId xmlns:a16="http://schemas.microsoft.com/office/drawing/2014/main" xmlns="" id="{A1B6334E-8E79-4CF4-AC7B-F0CE01F69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F0C06C2A-F5D7-4F0B-9AE6-7C610B5C2ABB}"/>
                </a:ext>
              </a:extLst>
            </p:cNvPr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4" descr="D:\111\Буклет\Буклет 2011\чувашский_атаманов.jpg">
              <a:extLst>
                <a:ext uri="{FF2B5EF4-FFF2-40B4-BE49-F238E27FC236}">
                  <a16:creationId xmlns:a16="http://schemas.microsoft.com/office/drawing/2014/main" xmlns="" id="{E1DCD59A-1C61-47E0-96BC-B985AD18E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69989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231196" y="137577"/>
            <a:ext cx="8686800" cy="699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2800" b="1" dirty="0">
                <a:ea typeface="+mj-ea"/>
                <a:cs typeface="+mj-cs"/>
              </a:rPr>
              <a:t>Основные принципы работы 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95275" y="6086492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 t="-46000" b="-46000"/>
              </a:stretch>
            </a:blipFill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978190860"/>
              </p:ext>
            </p:extLst>
          </p:nvPr>
        </p:nvGraphicFramePr>
        <p:xfrm>
          <a:off x="295275" y="908720"/>
          <a:ext cx="844556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06526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 flipH="1">
            <a:off x="719572" y="1340768"/>
            <a:ext cx="3564396" cy="46085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>
          <a:xfrm>
            <a:off x="4283968" y="1340768"/>
            <a:ext cx="3753666" cy="46085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1196752"/>
            <a:ext cx="4536504" cy="4398482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2564904"/>
            <a:ext cx="2952328" cy="18384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Прямоугольник 18"/>
          <p:cNvSpPr/>
          <p:nvPr/>
        </p:nvSpPr>
        <p:spPr>
          <a:xfrm>
            <a:off x="2699792" y="4437112"/>
            <a:ext cx="3744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2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.Подготовка на консервативное лечение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(дневной стационар)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-252536" y="1628800"/>
            <a:ext cx="33478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Подготовка к госпитализации на  оперативное вмешательство</a:t>
            </a:r>
          </a:p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(круглосуточный и дневной стационар)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99584" y="1340768"/>
            <a:ext cx="3744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3.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Организация реабилитации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в условиях Центра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санатория </a:t>
            </a: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Чувашиякурорт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</a:t>
            </a:r>
            <a:endParaRPr lang="ru-RU" sz="2000" b="1" dirty="0">
              <a:solidFill>
                <a:srgbClr val="C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61822" y="4531707"/>
            <a:ext cx="28474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2106" y="-26875"/>
            <a:ext cx="1426588" cy="146317"/>
          </a:xfrm>
          <a:prstGeom prst="rect">
            <a:avLst/>
          </a:prstGeom>
        </p:spPr>
      </p:pic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250825" y="115890"/>
            <a:ext cx="8686800" cy="5429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Кабинет доврачебного приема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483768" y="764704"/>
            <a:ext cx="3804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ФУНКЦИИ   МЕДИЦИНСКОЙ СЕСТРЫ</a:t>
            </a:r>
          </a:p>
        </p:txBody>
      </p:sp>
      <p:grpSp>
        <p:nvGrpSpPr>
          <p:cNvPr id="13" name="Группа 17">
            <a:extLst>
              <a:ext uri="{FF2B5EF4-FFF2-40B4-BE49-F238E27FC236}">
                <a16:creationId xmlns:a16="http://schemas.microsoft.com/office/drawing/2014/main" xmlns="" id="{1D29B8E6-401F-44C0-BA25-973E4D543FF3}"/>
              </a:ext>
            </a:extLst>
          </p:cNvPr>
          <p:cNvGrpSpPr>
            <a:grpSpLocks/>
          </p:cNvGrpSpPr>
          <p:nvPr/>
        </p:nvGrpSpPr>
        <p:grpSpPr bwMode="auto">
          <a:xfrm>
            <a:off x="441325" y="6119581"/>
            <a:ext cx="8496300" cy="580026"/>
            <a:chOff x="647700" y="6131417"/>
            <a:chExt cx="8496300" cy="578981"/>
          </a:xfrm>
        </p:grpSpPr>
        <p:sp>
          <p:nvSpPr>
            <p:cNvPr id="14" name="Пятиугольник 11">
              <a:extLst>
                <a:ext uri="{FF2B5EF4-FFF2-40B4-BE49-F238E27FC236}">
                  <a16:creationId xmlns:a16="http://schemas.microsoft.com/office/drawing/2014/main" xmlns="" id="{2FC4C857-9556-40AB-B303-BE375A7213D3}"/>
                </a:ext>
              </a:extLst>
            </p:cNvPr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F631A64A-70E9-4AD6-97E5-2C4664014881}"/>
                </a:ext>
              </a:extLst>
            </p:cNvPr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8" name="TextBox 46">
              <a:extLst>
                <a:ext uri="{FF2B5EF4-FFF2-40B4-BE49-F238E27FC236}">
                  <a16:creationId xmlns:a16="http://schemas.microsoft.com/office/drawing/2014/main" xmlns="" id="{7FABEC72-9812-4649-90B0-D3474209EB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xmlns="" id="{46AA9D8F-B9ED-45FA-BC8C-CBD0A15A236B}"/>
                </a:ext>
              </a:extLst>
            </p:cNvPr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4" descr="D:\111\Буклет\Буклет 2011\чувашский_атаманов.jpg">
              <a:extLst>
                <a:ext uri="{FF2B5EF4-FFF2-40B4-BE49-F238E27FC236}">
                  <a16:creationId xmlns:a16="http://schemas.microsoft.com/office/drawing/2014/main" xmlns="" id="{8C79558C-B316-4B8A-81E1-933B5B0E8B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699896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231196" y="332656"/>
            <a:ext cx="8686800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блок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-Подготовка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 госпитализации на  оперативное вмешательство</a:t>
            </a:r>
            <a:endParaRPr lang="ru-RU" sz="28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AC13D854-1E64-471A-BD31-D3250A38DB09}"/>
              </a:ext>
            </a:extLst>
          </p:cNvPr>
          <p:cNvGrpSpPr/>
          <p:nvPr/>
        </p:nvGrpSpPr>
        <p:grpSpPr>
          <a:xfrm>
            <a:off x="1187624" y="1052736"/>
            <a:ext cx="7848872" cy="5217846"/>
            <a:chOff x="214282" y="764704"/>
            <a:chExt cx="8606190" cy="5725168"/>
          </a:xfrm>
        </p:grpSpPr>
        <p:graphicFrame>
          <p:nvGraphicFramePr>
            <p:cNvPr id="9" name="Схема 8"/>
            <p:cNvGraphicFramePr/>
            <p:nvPr>
              <p:extLst>
                <p:ext uri="{D42A27DB-BD31-4B8C-83A1-F6EECF244321}">
                  <p14:modId xmlns:p14="http://schemas.microsoft.com/office/powerpoint/2010/main" xmlns="" val="1226621341"/>
                </p:ext>
              </p:extLst>
            </p:nvPr>
          </p:nvGraphicFramePr>
          <p:xfrm>
            <a:off x="214282" y="764704"/>
            <a:ext cx="8606190" cy="560965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6" name="Picture 7" descr="\\10.20.10.30\Obmen\Бариева В.Э\Из видеороликов\комплекс ЛФК при эндопротез кр суст[11-50-37]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35811" y="1238759"/>
              <a:ext cx="1008063" cy="80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" descr="C:\Documents and Settings\Zam_gl_Vracha_orgmet\Рабочий стол\памятка.JPG"/>
            <p:cNvPicPr>
              <a:picLocks noChangeAspect="1" noChangeArrowheads="1"/>
            </p:cNvPicPr>
            <p:nvPr/>
          </p:nvPicPr>
          <p:blipFill>
            <a:blip r:embed="rId9" cstate="print"/>
            <a:srcRect l="20074" t="5022" r="42125" b="8810"/>
            <a:stretch>
              <a:fillRect/>
            </a:stretch>
          </p:blipFill>
          <p:spPr bwMode="auto">
            <a:xfrm>
              <a:off x="4211960" y="1988840"/>
              <a:ext cx="936625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\\10.20.10.30\Obmen\Бариева В.Э\брошюры после операции\обложка.jpg"/>
            <p:cNvPicPr>
              <a:picLocks noChangeAspect="1" noChangeArrowheads="1"/>
            </p:cNvPicPr>
            <p:nvPr/>
          </p:nvPicPr>
          <p:blipFill>
            <a:blip r:embed="rId10" cstate="print"/>
            <a:srcRect l="47917"/>
            <a:stretch>
              <a:fillRect/>
            </a:stretch>
          </p:blipFill>
          <p:spPr bwMode="auto">
            <a:xfrm>
              <a:off x="4932040" y="2996952"/>
              <a:ext cx="965200" cy="1325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 l="26575" t="14433" r="41531" b="7167"/>
            <a:stretch>
              <a:fillRect/>
            </a:stretch>
          </p:blipFill>
          <p:spPr bwMode="auto">
            <a:xfrm>
              <a:off x="4139952" y="4077072"/>
              <a:ext cx="1008062" cy="139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0" descr="http://im3-tub-ru.yandex.net/i?id=244632603-56-72&amp;n=2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83120" y="5426247"/>
              <a:ext cx="1225550" cy="1063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5"/>
            <p:cNvPicPr>
              <a:picLocks noChangeAspect="1" noChangeArrowheads="1"/>
            </p:cNvPicPr>
            <p:nvPr/>
          </p:nvPicPr>
          <p:blipFill>
            <a:blip r:embed="rId13" cstate="print"/>
            <a:srcRect b="69560"/>
            <a:stretch>
              <a:fillRect/>
            </a:stretch>
          </p:blipFill>
          <p:spPr bwMode="auto">
            <a:xfrm>
              <a:off x="5188502" y="4794174"/>
              <a:ext cx="1116013" cy="1073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Группа 17">
            <a:extLst>
              <a:ext uri="{FF2B5EF4-FFF2-40B4-BE49-F238E27FC236}">
                <a16:creationId xmlns:a16="http://schemas.microsoft.com/office/drawing/2014/main" xmlns="" id="{8644714A-7AC8-4491-A765-02A901481604}"/>
              </a:ext>
            </a:extLst>
          </p:cNvPr>
          <p:cNvGrpSpPr>
            <a:grpSpLocks/>
          </p:cNvGrpSpPr>
          <p:nvPr/>
        </p:nvGrpSpPr>
        <p:grpSpPr bwMode="auto">
          <a:xfrm>
            <a:off x="421696" y="6093296"/>
            <a:ext cx="8496300" cy="580026"/>
            <a:chOff x="647700" y="6131417"/>
            <a:chExt cx="8496300" cy="578981"/>
          </a:xfrm>
        </p:grpSpPr>
        <p:sp>
          <p:nvSpPr>
            <p:cNvPr id="16" name="Пятиугольник 11">
              <a:extLst>
                <a:ext uri="{FF2B5EF4-FFF2-40B4-BE49-F238E27FC236}">
                  <a16:creationId xmlns:a16="http://schemas.microsoft.com/office/drawing/2014/main" xmlns="" id="{47107E4E-2778-45CD-A676-65F03D92F1EE}"/>
                </a:ext>
              </a:extLst>
            </p:cNvPr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D0CBF9EC-E22D-448F-B5B1-B7615BF58B56}"/>
                </a:ext>
              </a:extLst>
            </p:cNvPr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8" name="TextBox 46">
              <a:extLst>
                <a:ext uri="{FF2B5EF4-FFF2-40B4-BE49-F238E27FC236}">
                  <a16:creationId xmlns:a16="http://schemas.microsoft.com/office/drawing/2014/main" xmlns="" id="{CF318F82-6872-472C-ADA5-BBEC936F8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xmlns="" id="{B3FA2DA3-BF56-4EA0-9606-1F995AD9B7E5}"/>
                </a:ext>
              </a:extLst>
            </p:cNvPr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4" descr="D:\111\Буклет\Буклет 2011\чувашский_атаманов.jpg">
              <a:extLst>
                <a:ext uri="{FF2B5EF4-FFF2-40B4-BE49-F238E27FC236}">
                  <a16:creationId xmlns:a16="http://schemas.microsoft.com/office/drawing/2014/main" xmlns="" id="{55F877A1-A412-4759-85C1-AED3A0DD8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231196" y="260648"/>
            <a:ext cx="8686800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Подготовка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госпитализации на оперативное вмешательство </a:t>
            </a:r>
            <a:endParaRPr lang="ru-RU" sz="24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95275" y="6086492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Прямоугольник 22"/>
          <p:cNvSpPr/>
          <p:nvPr/>
        </p:nvSpPr>
        <p:spPr>
          <a:xfrm>
            <a:off x="1475656" y="980728"/>
            <a:ext cx="615553" cy="165618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ru-RU" sz="2800" b="1" dirty="0"/>
              <a:t>За 3 дня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31640" y="3212976"/>
            <a:ext cx="1046440" cy="259228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algn="ctr"/>
            <a:r>
              <a:rPr lang="ru-RU" sz="2800" b="1" dirty="0"/>
              <a:t>В день госпитализации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6300192" y="1988840"/>
            <a:ext cx="504056" cy="124677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2529" name="Прямоугольник 22528"/>
          <p:cNvSpPr/>
          <p:nvPr/>
        </p:nvSpPr>
        <p:spPr>
          <a:xfrm>
            <a:off x="7524328" y="908720"/>
            <a:ext cx="835485" cy="369332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ЦЕЛЬ</a:t>
            </a:r>
          </a:p>
        </p:txBody>
      </p:sp>
      <p:grpSp>
        <p:nvGrpSpPr>
          <p:cNvPr id="4" name="Группа 21"/>
          <p:cNvGrpSpPr/>
          <p:nvPr/>
        </p:nvGrpSpPr>
        <p:grpSpPr>
          <a:xfrm>
            <a:off x="2267744" y="908720"/>
            <a:ext cx="4032448" cy="5949280"/>
            <a:chOff x="1277497" y="964613"/>
            <a:chExt cx="3275982" cy="5335658"/>
          </a:xfrm>
        </p:grpSpPr>
        <p:sp>
          <p:nvSpPr>
            <p:cNvPr id="29" name="Полилиния 28"/>
            <p:cNvSpPr/>
            <p:nvPr/>
          </p:nvSpPr>
          <p:spPr>
            <a:xfrm>
              <a:off x="1277497" y="964613"/>
              <a:ext cx="3275982" cy="1573336"/>
            </a:xfrm>
            <a:custGeom>
              <a:avLst/>
              <a:gdLst>
                <a:gd name="connsiteX0" fmla="*/ 0 w 4118978"/>
                <a:gd name="connsiteY0" fmla="*/ 0 h 2280936"/>
                <a:gd name="connsiteX1" fmla="*/ 4118978 w 4118978"/>
                <a:gd name="connsiteY1" fmla="*/ 0 h 2280936"/>
                <a:gd name="connsiteX2" fmla="*/ 4118978 w 4118978"/>
                <a:gd name="connsiteY2" fmla="*/ 2280936 h 2280936"/>
                <a:gd name="connsiteX3" fmla="*/ 0 w 4118978"/>
                <a:gd name="connsiteY3" fmla="*/ 2280936 h 2280936"/>
                <a:gd name="connsiteX4" fmla="*/ 0 w 4118978"/>
                <a:gd name="connsiteY4" fmla="*/ 0 h 228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8978" h="2280936">
                  <a:moveTo>
                    <a:pt x="0" y="0"/>
                  </a:moveTo>
                  <a:lnTo>
                    <a:pt x="4118978" y="0"/>
                  </a:lnTo>
                  <a:lnTo>
                    <a:pt x="4118978" y="2280936"/>
                  </a:lnTo>
                  <a:lnTo>
                    <a:pt x="0" y="2280936"/>
                  </a:lnTo>
                  <a:lnTo>
                    <a:pt x="0" y="0"/>
                  </a:lnTo>
                  <a:close/>
                </a:path>
              </a:pathLst>
            </a:custGeom>
            <a:ln w="28575"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8860" tIns="68580" rIns="68580" bIns="68580" numCol="1" spcCol="1270" anchor="ctr" anchorCtr="0">
              <a:noAutofit/>
            </a:bodyPr>
            <a:lstStyle/>
            <a:p>
              <a:pPr marL="342900" lvl="0" indent="-34290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Предварительный </a:t>
              </a:r>
              <a:r>
                <a:rPr lang="en-US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опрос</a:t>
              </a:r>
            </a:p>
            <a:p>
              <a:pPr marL="342900" lvl="0" indent="-34290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Выявление проблем</a:t>
              </a:r>
            </a:p>
            <a:p>
              <a:pPr marL="342900" lvl="0" indent="-34290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Планирование по времени  </a:t>
              </a:r>
            </a:p>
            <a:p>
              <a:pPr marL="342900" lvl="0" indent="-34290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Организация д</a:t>
              </a:r>
              <a:r>
                <a:rPr lang="ru-RU" sz="1800" b="1" kern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оставки пациента </a:t>
              </a:r>
              <a:endParaRPr lang="ru-RU" sz="1800" b="1" kern="1200" dirty="0">
                <a:solidFill>
                  <a:srgbClr val="FF0000"/>
                </a:solidFill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1277497" y="2606354"/>
              <a:ext cx="3275982" cy="3693917"/>
            </a:xfrm>
            <a:custGeom>
              <a:avLst/>
              <a:gdLst>
                <a:gd name="connsiteX0" fmla="*/ 0 w 3985451"/>
                <a:gd name="connsiteY0" fmla="*/ 0 h 2740951"/>
                <a:gd name="connsiteX1" fmla="*/ 3985451 w 3985451"/>
                <a:gd name="connsiteY1" fmla="*/ 0 h 2740951"/>
                <a:gd name="connsiteX2" fmla="*/ 3985451 w 3985451"/>
                <a:gd name="connsiteY2" fmla="*/ 2740951 h 2740951"/>
                <a:gd name="connsiteX3" fmla="*/ 0 w 3985451"/>
                <a:gd name="connsiteY3" fmla="*/ 2740951 h 2740951"/>
                <a:gd name="connsiteX4" fmla="*/ 0 w 3985451"/>
                <a:gd name="connsiteY4" fmla="*/ 0 h 274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5451" h="2740951">
                  <a:moveTo>
                    <a:pt x="0" y="0"/>
                  </a:moveTo>
                  <a:lnTo>
                    <a:pt x="3985451" y="0"/>
                  </a:lnTo>
                  <a:lnTo>
                    <a:pt x="3985451" y="2740951"/>
                  </a:lnTo>
                  <a:lnTo>
                    <a:pt x="0" y="2740951"/>
                  </a:lnTo>
                  <a:lnTo>
                    <a:pt x="0" y="0"/>
                  </a:lnTo>
                  <a:close/>
                </a:path>
              </a:pathLst>
            </a:custGeom>
            <a:ln w="28575"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8860" tIns="53340" rIns="53340" bIns="53340" numCol="1" spcCol="1270" anchor="ctr" anchorCtr="0">
              <a:noAutofit/>
            </a:bodyPr>
            <a:lstStyle/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Встреча пациента                           </a:t>
              </a: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Контроль </a:t>
              </a:r>
              <a:r>
                <a:rPr lang="ru-RU" b="1" kern="12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догоспитального</a:t>
              </a: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обследования </a:t>
              </a: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Организация </a:t>
              </a: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осмотра   </a:t>
              </a: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зав.отделением  </a:t>
              </a: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или </a:t>
              </a: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лечащего </a:t>
              </a: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врача </a:t>
              </a:r>
              <a:endParaRPr lang="ru-RU" b="1" kern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Медицинский психолог</a:t>
              </a:r>
            </a:p>
            <a:p>
              <a:pPr marL="342900" indent="-34290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Антропометрия</a:t>
              </a: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 </a:t>
              </a:r>
              <a:endParaRPr lang="ru-RU" b="1" kern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Оформление ЭМК               </a:t>
              </a: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Оформление договора</a:t>
              </a:r>
            </a:p>
            <a:p>
              <a:pPr marL="342900" lvl="0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ru-RU" b="1" kern="1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Сопровождение </a:t>
              </a:r>
              <a:r>
                <a:rPr lang="ru-RU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в приемное отделение </a:t>
              </a:r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50" kern="1200" dirty="0"/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900" kern="1200" dirty="0"/>
                <a:t> </a:t>
              </a:r>
            </a:p>
          </p:txBody>
        </p:sp>
      </p:grpSp>
      <p:pic>
        <p:nvPicPr>
          <p:cNvPr id="11267" name="Picture 3" descr="C:\Users\polik_st_sestra\Pictures\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1048"/>
            <a:ext cx="1299273" cy="1152128"/>
          </a:xfrm>
          <a:prstGeom prst="rect">
            <a:avLst/>
          </a:prstGeom>
          <a:noFill/>
        </p:spPr>
      </p:pic>
      <p:sp>
        <p:nvSpPr>
          <p:cNvPr id="32" name="Скругленный прямоугольник 31"/>
          <p:cNvSpPr/>
          <p:nvPr/>
        </p:nvSpPr>
        <p:spPr>
          <a:xfrm>
            <a:off x="6804248" y="1412776"/>
            <a:ext cx="2160240" cy="2592288"/>
          </a:xfrm>
          <a:prstGeom prst="roundRect">
            <a:avLst/>
          </a:prstGeom>
          <a:blipFill>
            <a:blip r:embed="rId5" cstate="print">
              <a:lum bright="70000" contrast="-70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Профилактикапосле</a:t>
            </a:r>
            <a:r>
              <a:rPr lang="ru-RU" b="1" dirty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-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операционных осложнений</a:t>
            </a:r>
          </a:p>
        </p:txBody>
      </p:sp>
      <p:pic>
        <p:nvPicPr>
          <p:cNvPr id="20" name="Рисунок 19" descr="fron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1268760"/>
            <a:ext cx="1443433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985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107504" y="260648"/>
            <a:ext cx="903649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блок </a:t>
            </a: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-Организация  </a:t>
            </a:r>
            <a: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подготовки на консервативное лечение в дневной стационар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647700" y="6237312"/>
            <a:ext cx="8496300" cy="620688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908743534"/>
              </p:ext>
            </p:extLst>
          </p:nvPr>
        </p:nvGraphicFramePr>
        <p:xfrm>
          <a:off x="323528" y="620688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51623" y="3967047"/>
            <a:ext cx="12668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00836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9" descr="D:\111\Буклет\P1010069.JPG"/>
          <p:cNvPicPr>
            <a:picLocks noChangeAspect="1" noChangeArrowheads="1"/>
          </p:cNvPicPr>
          <p:nvPr/>
        </p:nvPicPr>
        <p:blipFill>
          <a:blip r:embed="rId3" cstate="print"/>
          <a:srcRect l="14149" t="17635" r="6442" b="21454"/>
          <a:stretch>
            <a:fillRect/>
          </a:stretch>
        </p:blipFill>
        <p:spPr bwMode="auto">
          <a:xfrm>
            <a:off x="467544" y="1124744"/>
            <a:ext cx="2055638" cy="125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1000125" y="0"/>
            <a:ext cx="1428750" cy="144463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07504" y="188640"/>
            <a:ext cx="8830121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3 блок- </a:t>
            </a:r>
            <a:r>
              <a:rPr lang="ru-RU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Организация </a:t>
            </a:r>
            <a:r>
              <a:rPr lang="ru-RU" sz="2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реабилитации </a:t>
            </a:r>
            <a:r>
              <a:rPr lang="ru-RU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послеоперационном периоде в амбулаторных условиях Центра с проживанием в санатории </a:t>
            </a:r>
            <a:r>
              <a:rPr lang="ru-RU" sz="2000" b="1" dirty="0" err="1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Чувашиякурорт</a:t>
            </a:r>
            <a:endParaRPr lang="ru-RU" sz="2000" dirty="0">
              <a:latin typeface="+mn-lt"/>
              <a:ea typeface="+mj-ea"/>
              <a:cs typeface="Arial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51920" y="1124744"/>
            <a:ext cx="1800200" cy="576064"/>
            <a:chOff x="528" y="1392"/>
            <a:chExt cx="1202" cy="1936"/>
          </a:xfrm>
          <a:solidFill>
            <a:schemeClr val="accent1">
              <a:hueOff val="0"/>
              <a:satOff val="0"/>
              <a:lumOff val="0"/>
            </a:schemeClr>
          </a:solidFill>
        </p:grpSpPr>
        <p:sp>
          <p:nvSpPr>
            <p:cNvPr id="35" name="AutoShape 6"/>
            <p:cNvSpPr>
              <a:spLocks noChangeArrowheads="1"/>
            </p:cNvSpPr>
            <p:nvPr/>
          </p:nvSpPr>
          <p:spPr bwMode="gray">
            <a:xfrm>
              <a:off x="528" y="1392"/>
              <a:ext cx="1158" cy="1936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/>
            </a:p>
          </p:txBody>
        </p:sp>
        <p:sp>
          <p:nvSpPr>
            <p:cNvPr id="16428" name="AutoShape 7"/>
            <p:cNvSpPr>
              <a:spLocks noChangeArrowheads="1"/>
            </p:cNvSpPr>
            <p:nvPr/>
          </p:nvSpPr>
          <p:spPr bwMode="gray">
            <a:xfrm>
              <a:off x="667" y="2360"/>
              <a:ext cx="1063" cy="288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200">
                <a:latin typeface="Calibri" pitchFamily="34" charset="0"/>
              </a:endParaRPr>
            </a:p>
          </p:txBody>
        </p:sp>
      </p:grpSp>
      <p:sp>
        <p:nvSpPr>
          <p:cNvPr id="16393" name="Text Box 14"/>
          <p:cNvSpPr txBox="1">
            <a:spLocks noChangeArrowheads="1"/>
          </p:cNvSpPr>
          <p:nvPr/>
        </p:nvSpPr>
        <p:spPr bwMode="gray">
          <a:xfrm>
            <a:off x="3923928" y="1268760"/>
            <a:ext cx="16561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Реабилитация</a:t>
            </a:r>
          </a:p>
        </p:txBody>
      </p:sp>
      <p:sp>
        <p:nvSpPr>
          <p:cNvPr id="16395" name="Прямоугольник 39"/>
          <p:cNvSpPr>
            <a:spLocks noChangeArrowheads="1"/>
          </p:cNvSpPr>
          <p:nvPr/>
        </p:nvSpPr>
        <p:spPr bwMode="auto">
          <a:xfrm>
            <a:off x="1187624" y="1556792"/>
            <a:ext cx="18301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Calibri" pitchFamily="34" charset="0"/>
              </a:rPr>
              <a:t>ФЦТОЭ</a:t>
            </a:r>
            <a:endParaRPr lang="ru-RU" sz="1600" i="1" dirty="0">
              <a:latin typeface="Calibri" pitchFamily="34" charset="0"/>
            </a:endParaRPr>
          </a:p>
        </p:txBody>
      </p:sp>
      <p:grpSp>
        <p:nvGrpSpPr>
          <p:cNvPr id="4" name="Группа 48"/>
          <p:cNvGrpSpPr>
            <a:grpSpLocks/>
          </p:cNvGrpSpPr>
          <p:nvPr/>
        </p:nvGrpSpPr>
        <p:grpSpPr bwMode="auto">
          <a:xfrm>
            <a:off x="647700" y="6289675"/>
            <a:ext cx="8496300" cy="568325"/>
            <a:chOff x="647700" y="6232351"/>
            <a:chExt cx="8496300" cy="568325"/>
          </a:xfrm>
        </p:grpSpPr>
        <p:sp>
          <p:nvSpPr>
            <p:cNvPr id="58" name="Пятиугольник 57"/>
            <p:cNvSpPr/>
            <p:nvPr/>
          </p:nvSpPr>
          <p:spPr bwMode="auto">
            <a:xfrm rot="10800000">
              <a:off x="3203575" y="6554614"/>
              <a:ext cx="5940425" cy="215900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6964363" y="6683201"/>
              <a:ext cx="1922462" cy="11588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62" name="Прямая соединительная линия 61"/>
            <p:cNvCxnSpPr/>
            <p:nvPr/>
          </p:nvCxnSpPr>
          <p:spPr bwMode="auto">
            <a:xfrm>
              <a:off x="647700" y="6238701"/>
              <a:ext cx="0" cy="561975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417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6" y="6232351"/>
              <a:ext cx="542826" cy="538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18" name="TextBox 46"/>
            <p:cNvSpPr txBox="1">
              <a:spLocks noChangeArrowheads="1"/>
            </p:cNvSpPr>
            <p:nvPr/>
          </p:nvSpPr>
          <p:spPr bwMode="auto">
            <a:xfrm>
              <a:off x="1312741" y="6309320"/>
              <a:ext cx="22163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>
                  <a:solidFill>
                    <a:srgbClr val="002060"/>
                  </a:solidFill>
                  <a:latin typeface="Calibri" pitchFamily="34" charset="0"/>
                </a:rPr>
                <a:t>ФГБУ «ФЦТОЭ» </a:t>
              </a:r>
              <a:r>
                <a:rPr lang="ru-RU" sz="1000">
                  <a:solidFill>
                    <a:srgbClr val="002060"/>
                  </a:solidFill>
                  <a:latin typeface="Calibri" pitchFamily="34" charset="0"/>
                </a:rPr>
                <a:t>Минздрава России (г.Чебоксары)</a:t>
              </a:r>
            </a:p>
          </p:txBody>
        </p:sp>
      </p:grpSp>
      <p:sp>
        <p:nvSpPr>
          <p:cNvPr id="49" name="Rectangle 29"/>
          <p:cNvSpPr>
            <a:spLocks noChangeArrowheads="1"/>
          </p:cNvSpPr>
          <p:nvPr/>
        </p:nvSpPr>
        <p:spPr bwMode="auto">
          <a:xfrm>
            <a:off x="5364088" y="2132856"/>
            <a:ext cx="914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ln w="1905"/>
              <a:solidFill>
                <a:srgbClr val="F6941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54" name="Rectangle 29"/>
          <p:cNvSpPr>
            <a:spLocks noChangeArrowheads="1"/>
          </p:cNvSpPr>
          <p:nvPr/>
        </p:nvSpPr>
        <p:spPr bwMode="auto">
          <a:xfrm>
            <a:off x="5385792" y="4077072"/>
            <a:ext cx="914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ln w="1905"/>
              <a:solidFill>
                <a:srgbClr val="F6941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sp>
        <p:nvSpPr>
          <p:cNvPr id="55" name="Rectangle 29"/>
          <p:cNvSpPr>
            <a:spLocks noChangeArrowheads="1"/>
          </p:cNvSpPr>
          <p:nvPr/>
        </p:nvSpPr>
        <p:spPr bwMode="auto">
          <a:xfrm>
            <a:off x="4355976" y="620688"/>
            <a:ext cx="914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ln w="1905"/>
              <a:solidFill>
                <a:srgbClr val="F6941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</a:endParaRPr>
          </a:p>
        </p:txBody>
      </p:sp>
      <p:pic>
        <p:nvPicPr>
          <p:cNvPr id="11816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24744"/>
            <a:ext cx="2051720" cy="129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Прямоугольник 39"/>
          <p:cNvSpPr>
            <a:spLocks noChangeArrowheads="1"/>
          </p:cNvSpPr>
          <p:nvPr/>
        </p:nvSpPr>
        <p:spPr bwMode="auto">
          <a:xfrm>
            <a:off x="6948264" y="1484784"/>
            <a:ext cx="2042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i="1" dirty="0" err="1">
                <a:solidFill>
                  <a:schemeClr val="bg1"/>
                </a:solidFill>
                <a:latin typeface="Calibri" pitchFamily="34" charset="0"/>
              </a:rPr>
              <a:t>Чуващиякурорт</a:t>
            </a:r>
            <a:endParaRPr lang="ru-RU" sz="2000" i="1" dirty="0">
              <a:latin typeface="Calibri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3131840" y="1340768"/>
            <a:ext cx="3168352" cy="1368152"/>
          </a:xfrm>
          <a:prstGeom prst="left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Амбулаторно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Дневной стационар</a:t>
            </a:r>
          </a:p>
        </p:txBody>
      </p:sp>
      <p:graphicFrame>
        <p:nvGraphicFramePr>
          <p:cNvPr id="39" name="Схема 38"/>
          <p:cNvGraphicFramePr/>
          <p:nvPr/>
        </p:nvGraphicFramePr>
        <p:xfrm>
          <a:off x="1187624" y="2420888"/>
          <a:ext cx="73448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115616" y="3501008"/>
            <a:ext cx="1224136" cy="864096"/>
          </a:xfrm>
          <a:prstGeom prst="rect">
            <a:avLst/>
          </a:prstGeom>
          <a:blipFill>
            <a:blip r:embed="rId11" cstate="print">
              <a:lum bright="25000" contrast="-12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2" descr="C:\Users\rpetrova\Desktop\100D3000\DSC_0065.JPG"/>
          <p:cNvPicPr>
            <a:picLocks noChangeAspect="1" noChangeArrowheads="1"/>
          </p:cNvPicPr>
          <p:nvPr/>
        </p:nvPicPr>
        <p:blipFill>
          <a:blip r:embed="rId12" cstate="print"/>
          <a:srcRect l="18462" r="13333"/>
          <a:stretch>
            <a:fillRect/>
          </a:stretch>
        </p:blipFill>
        <p:spPr bwMode="auto">
          <a:xfrm>
            <a:off x="3131840" y="3933056"/>
            <a:ext cx="2308292" cy="170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polik_st_sestra\Pictures\front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92280" y="3645024"/>
            <a:ext cx="1368152" cy="792088"/>
          </a:xfrm>
          <a:prstGeom prst="rect">
            <a:avLst/>
          </a:prstGeom>
          <a:noFill/>
        </p:spPr>
      </p:pic>
      <p:pic>
        <p:nvPicPr>
          <p:cNvPr id="36" name="Содержимое 3" descr="http://www.chuvashia.com/home/orthoscheb/pics/eda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14" cstate="print"/>
          <a:srcRect/>
          <a:stretch>
            <a:fillRect/>
          </a:stretch>
        </p:blipFill>
        <p:spPr>
          <a:xfrm>
            <a:off x="6588224" y="5373216"/>
            <a:ext cx="1691680" cy="89992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27" name="Picture 3" descr="C:\Users\polik_st_sestra\Pictures\shutterstock_8157516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87624" y="5733256"/>
            <a:ext cx="1403648" cy="804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0556909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323849" y="146050"/>
            <a:ext cx="8648231" cy="542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lang="ru-RU" sz="2000" b="1" dirty="0">
                <a:solidFill>
                  <a:srgbClr val="002060"/>
                </a:solidFill>
                <a:cs typeface="Gotham Pro" pitchFamily="50" charset="0"/>
              </a:rPr>
              <a:t>ОЦЕНКА РЕЗУЛЬТАТА      -ОБРАТНАЯ СВЯЗЬ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7544" y="6093296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рямоугольник 18"/>
          <p:cNvSpPr/>
          <p:nvPr/>
        </p:nvSpPr>
        <p:spPr>
          <a:xfrm>
            <a:off x="539552" y="620688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cs typeface="Gotham Pro" pitchFamily="50" charset="0"/>
              </a:rPr>
              <a:t>2018г</a:t>
            </a:r>
            <a:r>
              <a:rPr lang="ru-RU" sz="2000" b="1" dirty="0">
                <a:solidFill>
                  <a:srgbClr val="000000"/>
                </a:solidFill>
                <a:cs typeface="Gotham Pro" pitchFamily="50" charset="0"/>
              </a:rPr>
              <a:t>.</a:t>
            </a:r>
          </a:p>
        </p:txBody>
      </p:sp>
      <p:graphicFrame>
        <p:nvGraphicFramePr>
          <p:cNvPr id="25" name="Диаграмма 24"/>
          <p:cNvGraphicFramePr/>
          <p:nvPr/>
        </p:nvGraphicFramePr>
        <p:xfrm>
          <a:off x="683568" y="1196753"/>
          <a:ext cx="7920880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31640" y="764704"/>
            <a:ext cx="5688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Анкетирование на этапе первичного приема </a:t>
            </a:r>
          </a:p>
        </p:txBody>
      </p:sp>
    </p:spTree>
    <p:extLst>
      <p:ext uri="{BB962C8B-B14F-4D97-AF65-F5344CB8AC3E}">
        <p14:creationId xmlns:p14="http://schemas.microsoft.com/office/powerpoint/2010/main" xmlns="" val="3951493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323849" y="146050"/>
            <a:ext cx="8648231" cy="542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ОЦЕНКА РЕЗУЛЬТАТА      -    ОБРАТНАЯ СВЯЗЬ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7544" y="6093296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рямоугольник 18"/>
          <p:cNvSpPr/>
          <p:nvPr/>
        </p:nvSpPr>
        <p:spPr>
          <a:xfrm>
            <a:off x="539552" y="620688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cs typeface="Gotham Pro" pitchFamily="50" charset="0"/>
              </a:rPr>
              <a:t>2018 </a:t>
            </a:r>
            <a:r>
              <a:rPr lang="ru-RU" sz="2000" b="1" dirty="0">
                <a:solidFill>
                  <a:srgbClr val="000000"/>
                </a:solidFill>
                <a:cs typeface="Gotham Pro" pitchFamily="50" charset="0"/>
              </a:rPr>
              <a:t>г.</a:t>
            </a:r>
          </a:p>
        </p:txBody>
      </p:sp>
      <p:graphicFrame>
        <p:nvGraphicFramePr>
          <p:cNvPr id="29" name="Диаграмма 28"/>
          <p:cNvGraphicFramePr/>
          <p:nvPr/>
        </p:nvGraphicFramePr>
        <p:xfrm>
          <a:off x="251520" y="1457400"/>
          <a:ext cx="864096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619672" y="76470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Анкетирование  на этапе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катамнез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493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323528" y="188640"/>
            <a:ext cx="8648231" cy="542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Оценка результата – обратная связь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7544" y="6093296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рямоугольник 18"/>
          <p:cNvSpPr/>
          <p:nvPr/>
        </p:nvSpPr>
        <p:spPr>
          <a:xfrm>
            <a:off x="539552" y="620688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2018</a:t>
            </a:r>
            <a:r>
              <a:rPr lang="ru-RU" sz="2000" b="1" dirty="0" smtClean="0">
                <a:solidFill>
                  <a:srgbClr val="000000"/>
                </a:solidFill>
                <a:cs typeface="Gotham Pro" pitchFamily="50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cs typeface="Gotham Pro" pitchFamily="50" charset="0"/>
              </a:rPr>
              <a:t>г.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36096" y="764704"/>
            <a:ext cx="214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Анкетирование</a:t>
            </a: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251520" y="980728"/>
          <a:ext cx="453650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4860032" y="1988840"/>
          <a:ext cx="403244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51493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179512" y="188640"/>
            <a:ext cx="8831887" cy="691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Качественная  сестринская помощь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95275" y="6086492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46134E66-2389-4549-B382-F8244BC49ADE}"/>
              </a:ext>
            </a:extLst>
          </p:cNvPr>
          <p:cNvGrpSpPr/>
          <p:nvPr/>
        </p:nvGrpSpPr>
        <p:grpSpPr>
          <a:xfrm>
            <a:off x="251520" y="980728"/>
            <a:ext cx="6192687" cy="4104449"/>
            <a:chOff x="107504" y="980735"/>
            <a:chExt cx="6264695" cy="4168789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xmlns="" id="{7D9999E0-8847-47D8-ADFE-CD7A7CC3AFF2}"/>
                </a:ext>
              </a:extLst>
            </p:cNvPr>
            <p:cNvGrpSpPr/>
            <p:nvPr/>
          </p:nvGrpSpPr>
          <p:grpSpPr>
            <a:xfrm>
              <a:off x="107504" y="980735"/>
              <a:ext cx="6264695" cy="4168789"/>
              <a:chOff x="107504" y="980735"/>
              <a:chExt cx="6264695" cy="4168789"/>
            </a:xfrm>
          </p:grpSpPr>
          <p:sp>
            <p:nvSpPr>
              <p:cNvPr id="4" name="Прямая соединительная линия 3">
                <a:extLst>
                  <a:ext uri="{FF2B5EF4-FFF2-40B4-BE49-F238E27FC236}">
                    <a16:creationId xmlns:a16="http://schemas.microsoft.com/office/drawing/2014/main" xmlns="" id="{F7DDC19E-75B6-4EB5-86A4-2F867454278E}"/>
                  </a:ext>
                </a:extLst>
              </p:cNvPr>
              <p:cNvSpPr/>
              <p:nvPr/>
            </p:nvSpPr>
            <p:spPr>
              <a:xfrm>
                <a:off x="107504" y="981569"/>
                <a:ext cx="6264695" cy="0"/>
              </a:xfrm>
              <a:prstGeom prst="lin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" name="Полилиния: фигура 4">
                <a:extLst>
                  <a:ext uri="{FF2B5EF4-FFF2-40B4-BE49-F238E27FC236}">
                    <a16:creationId xmlns:a16="http://schemas.microsoft.com/office/drawing/2014/main" xmlns="" id="{686AEFE5-9EFE-4612-99B6-4A44594C650C}"/>
                  </a:ext>
                </a:extLst>
              </p:cNvPr>
              <p:cNvSpPr/>
              <p:nvPr/>
            </p:nvSpPr>
            <p:spPr>
              <a:xfrm>
                <a:off x="107504" y="981569"/>
                <a:ext cx="1252939" cy="4167955"/>
              </a:xfrm>
              <a:custGeom>
                <a:avLst/>
                <a:gdLst>
                  <a:gd name="connsiteX0" fmla="*/ 0 w 1252939"/>
                  <a:gd name="connsiteY0" fmla="*/ 0 h 4167955"/>
                  <a:gd name="connsiteX1" fmla="*/ 1252939 w 1252939"/>
                  <a:gd name="connsiteY1" fmla="*/ 0 h 4167955"/>
                  <a:gd name="connsiteX2" fmla="*/ 1252939 w 1252939"/>
                  <a:gd name="connsiteY2" fmla="*/ 4167955 h 4167955"/>
                  <a:gd name="connsiteX3" fmla="*/ 0 w 1252939"/>
                  <a:gd name="connsiteY3" fmla="*/ 4167955 h 4167955"/>
                  <a:gd name="connsiteX4" fmla="*/ 0 w 1252939"/>
                  <a:gd name="connsiteY4" fmla="*/ 0 h 4167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2939" h="4167955">
                    <a:moveTo>
                      <a:pt x="0" y="0"/>
                    </a:moveTo>
                    <a:lnTo>
                      <a:pt x="1252939" y="0"/>
                    </a:lnTo>
                    <a:lnTo>
                      <a:pt x="1252939" y="4167955"/>
                    </a:lnTo>
                    <a:lnTo>
                      <a:pt x="0" y="416795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5250" tIns="95250" rIns="95250" bIns="95250" numCol="1" spcCol="1270" anchor="t" anchorCtr="0">
                <a:noAutofit/>
              </a:bodyPr>
              <a:lstStyle/>
              <a:p>
                <a:pPr marL="0" lvl="0" indent="0" algn="l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ru-RU" sz="2500" b="1" kern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" name="Полилиния: фигура 5">
                <a:extLst>
                  <a:ext uri="{FF2B5EF4-FFF2-40B4-BE49-F238E27FC236}">
                    <a16:creationId xmlns:a16="http://schemas.microsoft.com/office/drawing/2014/main" xmlns="" id="{9929D0BF-AD8E-4931-AC48-79C842C1869D}"/>
                  </a:ext>
                </a:extLst>
              </p:cNvPr>
              <p:cNvSpPr/>
              <p:nvPr/>
            </p:nvSpPr>
            <p:spPr>
              <a:xfrm>
                <a:off x="1454413" y="1012249"/>
                <a:ext cx="4917786" cy="613593"/>
              </a:xfrm>
              <a:custGeom>
                <a:avLst/>
                <a:gdLst>
                  <a:gd name="connsiteX0" fmla="*/ 0 w 4917786"/>
                  <a:gd name="connsiteY0" fmla="*/ 0 h 613593"/>
                  <a:gd name="connsiteX1" fmla="*/ 4917786 w 4917786"/>
                  <a:gd name="connsiteY1" fmla="*/ 0 h 613593"/>
                  <a:gd name="connsiteX2" fmla="*/ 4917786 w 4917786"/>
                  <a:gd name="connsiteY2" fmla="*/ 613593 h 613593"/>
                  <a:gd name="connsiteX3" fmla="*/ 0 w 4917786"/>
                  <a:gd name="connsiteY3" fmla="*/ 613593 h 613593"/>
                  <a:gd name="connsiteX4" fmla="*/ 0 w 4917786"/>
                  <a:gd name="connsiteY4" fmla="*/ 0 h 613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7786" h="613593">
                    <a:moveTo>
                      <a:pt x="0" y="0"/>
                    </a:moveTo>
                    <a:lnTo>
                      <a:pt x="4917786" y="0"/>
                    </a:lnTo>
                    <a:lnTo>
                      <a:pt x="4917786" y="613593"/>
                    </a:lnTo>
                    <a:lnTo>
                      <a:pt x="0" y="61359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t" anchorCtr="0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2400" b="1" kern="1200" dirty="0">
                    <a:latin typeface="Arial" pitchFamily="34" charset="0"/>
                    <a:cs typeface="Arial" pitchFamily="34" charset="0"/>
                  </a:rPr>
                  <a:t>     Оснащение рабочего места</a:t>
                </a:r>
              </a:p>
            </p:txBody>
          </p:sp>
          <p:sp>
            <p:nvSpPr>
              <p:cNvPr id="7" name="Прямая соединительная линия 6">
                <a:extLst>
                  <a:ext uri="{FF2B5EF4-FFF2-40B4-BE49-F238E27FC236}">
                    <a16:creationId xmlns:a16="http://schemas.microsoft.com/office/drawing/2014/main" xmlns="" id="{BBE3F8CD-3A38-4502-936D-060252051A0B}"/>
                  </a:ext>
                </a:extLst>
              </p:cNvPr>
              <p:cNvSpPr/>
              <p:nvPr/>
            </p:nvSpPr>
            <p:spPr>
              <a:xfrm>
                <a:off x="1360443" y="1625842"/>
                <a:ext cx="5011756" cy="0"/>
              </a:xfrm>
              <a:prstGeom prst="line">
                <a:avLst/>
              </a:prstGeom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Полилиния: фигура 7">
                <a:extLst>
                  <a:ext uri="{FF2B5EF4-FFF2-40B4-BE49-F238E27FC236}">
                    <a16:creationId xmlns:a16="http://schemas.microsoft.com/office/drawing/2014/main" xmlns="" id="{14CAE3C6-7D3D-41BD-B72A-EFD415D72190}"/>
                  </a:ext>
                </a:extLst>
              </p:cNvPr>
              <p:cNvSpPr/>
              <p:nvPr/>
            </p:nvSpPr>
            <p:spPr>
              <a:xfrm>
                <a:off x="1454413" y="1656521"/>
                <a:ext cx="4917786" cy="1049998"/>
              </a:xfrm>
              <a:custGeom>
                <a:avLst/>
                <a:gdLst>
                  <a:gd name="connsiteX0" fmla="*/ 0 w 4917786"/>
                  <a:gd name="connsiteY0" fmla="*/ 0 h 1049998"/>
                  <a:gd name="connsiteX1" fmla="*/ 4917786 w 4917786"/>
                  <a:gd name="connsiteY1" fmla="*/ 0 h 1049998"/>
                  <a:gd name="connsiteX2" fmla="*/ 4917786 w 4917786"/>
                  <a:gd name="connsiteY2" fmla="*/ 1049998 h 1049998"/>
                  <a:gd name="connsiteX3" fmla="*/ 0 w 4917786"/>
                  <a:gd name="connsiteY3" fmla="*/ 1049998 h 1049998"/>
                  <a:gd name="connsiteX4" fmla="*/ 0 w 4917786"/>
                  <a:gd name="connsiteY4" fmla="*/ 0 h 104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7786" h="1049998">
                    <a:moveTo>
                      <a:pt x="0" y="0"/>
                    </a:moveTo>
                    <a:lnTo>
                      <a:pt x="4917786" y="0"/>
                    </a:lnTo>
                    <a:lnTo>
                      <a:pt x="4917786" y="1049998"/>
                    </a:lnTo>
                    <a:lnTo>
                      <a:pt x="0" y="104999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t" anchorCtr="0">
                <a:noAutofit/>
              </a:bodyPr>
              <a:lstStyle/>
              <a:p>
                <a:pPr marL="0" lvl="0" indent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2400" b="1" kern="1200" dirty="0">
                    <a:latin typeface="Arial" pitchFamily="34" charset="0"/>
                    <a:cs typeface="Arial" pitchFamily="34" charset="0"/>
                  </a:rPr>
                  <a:t>  Автоматизация рабочего   места</a:t>
                </a:r>
              </a:p>
            </p:txBody>
          </p:sp>
          <p:sp>
            <p:nv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xmlns="" id="{F66F7DC2-31D3-4F34-A299-96BE977675B1}"/>
                  </a:ext>
                </a:extLst>
              </p:cNvPr>
              <p:cNvSpPr/>
              <p:nvPr/>
            </p:nvSpPr>
            <p:spPr>
              <a:xfrm>
                <a:off x="1360443" y="2706520"/>
                <a:ext cx="5011756" cy="0"/>
              </a:xfrm>
              <a:prstGeom prst="line">
                <a:avLst/>
              </a:prstGeom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Полилиния: фигура 10">
                <a:extLst>
                  <a:ext uri="{FF2B5EF4-FFF2-40B4-BE49-F238E27FC236}">
                    <a16:creationId xmlns:a16="http://schemas.microsoft.com/office/drawing/2014/main" xmlns="" id="{BAC21F87-C735-4FE2-B2B8-5D92F63155B7}"/>
                  </a:ext>
                </a:extLst>
              </p:cNvPr>
              <p:cNvSpPr/>
              <p:nvPr/>
            </p:nvSpPr>
            <p:spPr>
              <a:xfrm>
                <a:off x="1454413" y="2737200"/>
                <a:ext cx="4917786" cy="1086654"/>
              </a:xfrm>
              <a:custGeom>
                <a:avLst/>
                <a:gdLst>
                  <a:gd name="connsiteX0" fmla="*/ 0 w 4917786"/>
                  <a:gd name="connsiteY0" fmla="*/ 0 h 1086654"/>
                  <a:gd name="connsiteX1" fmla="*/ 4917786 w 4917786"/>
                  <a:gd name="connsiteY1" fmla="*/ 0 h 1086654"/>
                  <a:gd name="connsiteX2" fmla="*/ 4917786 w 4917786"/>
                  <a:gd name="connsiteY2" fmla="*/ 1086654 h 1086654"/>
                  <a:gd name="connsiteX3" fmla="*/ 0 w 4917786"/>
                  <a:gd name="connsiteY3" fmla="*/ 1086654 h 1086654"/>
                  <a:gd name="connsiteX4" fmla="*/ 0 w 4917786"/>
                  <a:gd name="connsiteY4" fmla="*/ 0 h 108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7786" h="1086654">
                    <a:moveTo>
                      <a:pt x="0" y="0"/>
                    </a:moveTo>
                    <a:lnTo>
                      <a:pt x="4917786" y="0"/>
                    </a:lnTo>
                    <a:lnTo>
                      <a:pt x="4917786" y="1086654"/>
                    </a:lnTo>
                    <a:lnTo>
                      <a:pt x="0" y="108665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t" anchorCtr="0">
                <a:noAutofit/>
              </a:bodyPr>
              <a:lstStyle/>
              <a:p>
                <a:pPr marL="0" lvl="0" indent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2400" b="1" kern="1200" dirty="0">
                    <a:latin typeface="Arial" pitchFamily="34" charset="0"/>
                    <a:cs typeface="Arial" pitchFamily="34" charset="0"/>
                  </a:rPr>
                  <a:t>Непрерывное повышение квалификации</a:t>
                </a:r>
              </a:p>
            </p:txBody>
          </p:sp>
          <p:sp>
            <p:nv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xmlns="" id="{160A01D0-E750-43DC-B85D-6BA4B77E814D}"/>
                  </a:ext>
                </a:extLst>
              </p:cNvPr>
              <p:cNvSpPr/>
              <p:nvPr/>
            </p:nvSpPr>
            <p:spPr>
              <a:xfrm>
                <a:off x="1344355" y="3673283"/>
                <a:ext cx="5011756" cy="0"/>
              </a:xfrm>
              <a:prstGeom prst="line">
                <a:avLst/>
              </a:prstGeom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Полилиния: фигура 15">
                <a:extLst>
                  <a:ext uri="{FF2B5EF4-FFF2-40B4-BE49-F238E27FC236}">
                    <a16:creationId xmlns:a16="http://schemas.microsoft.com/office/drawing/2014/main" xmlns="" id="{66356E07-A913-4E54-9019-35E05103BA83}"/>
                  </a:ext>
                </a:extLst>
              </p:cNvPr>
              <p:cNvSpPr/>
              <p:nvPr/>
            </p:nvSpPr>
            <p:spPr>
              <a:xfrm>
                <a:off x="1454413" y="3854534"/>
                <a:ext cx="4917786" cy="613593"/>
              </a:xfrm>
              <a:custGeom>
                <a:avLst/>
                <a:gdLst>
                  <a:gd name="connsiteX0" fmla="*/ 0 w 4917786"/>
                  <a:gd name="connsiteY0" fmla="*/ 0 h 613593"/>
                  <a:gd name="connsiteX1" fmla="*/ 4917786 w 4917786"/>
                  <a:gd name="connsiteY1" fmla="*/ 0 h 613593"/>
                  <a:gd name="connsiteX2" fmla="*/ 4917786 w 4917786"/>
                  <a:gd name="connsiteY2" fmla="*/ 613593 h 613593"/>
                  <a:gd name="connsiteX3" fmla="*/ 0 w 4917786"/>
                  <a:gd name="connsiteY3" fmla="*/ 613593 h 613593"/>
                  <a:gd name="connsiteX4" fmla="*/ 0 w 4917786"/>
                  <a:gd name="connsiteY4" fmla="*/ 0 h 613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7786" h="613593">
                    <a:moveTo>
                      <a:pt x="0" y="0"/>
                    </a:moveTo>
                    <a:lnTo>
                      <a:pt x="4917786" y="0"/>
                    </a:lnTo>
                    <a:lnTo>
                      <a:pt x="4917786" y="613593"/>
                    </a:lnTo>
                    <a:lnTo>
                      <a:pt x="0" y="61359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t" anchorCtr="0">
                <a:noAutofit/>
              </a:bodyPr>
              <a:lstStyle/>
              <a:p>
                <a:pPr marL="0" lvl="0" indent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ru-RU" sz="2400" b="1" kern="1200" dirty="0">
                    <a:latin typeface="Arial" pitchFamily="34" charset="0"/>
                    <a:cs typeface="Arial" pitchFamily="34" charset="0"/>
                  </a:rPr>
                  <a:t>Тренинги</a:t>
                </a:r>
                <a:endParaRPr lang="ru-RU" sz="2800" b="1" kern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xmlns="" id="{E8EC0837-6469-44F8-846A-EF18A8ACF1A0}"/>
                  </a:ext>
                </a:extLst>
              </p:cNvPr>
              <p:cNvSpPr/>
              <p:nvPr/>
            </p:nvSpPr>
            <p:spPr>
              <a:xfrm>
                <a:off x="1360443" y="4468127"/>
                <a:ext cx="5011756" cy="0"/>
              </a:xfrm>
              <a:prstGeom prst="line">
                <a:avLst/>
              </a:prstGeom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xmlns="" id="{89F5D647-CB63-4618-986F-BF9A6595AB82}"/>
                  </a:ext>
                </a:extLst>
              </p:cNvPr>
              <p:cNvSpPr/>
              <p:nvPr/>
            </p:nvSpPr>
            <p:spPr>
              <a:xfrm>
                <a:off x="1454413" y="4498807"/>
                <a:ext cx="4917786" cy="613593"/>
              </a:xfrm>
              <a:custGeom>
                <a:avLst/>
                <a:gdLst>
                  <a:gd name="connsiteX0" fmla="*/ 0 w 4917786"/>
                  <a:gd name="connsiteY0" fmla="*/ 0 h 613593"/>
                  <a:gd name="connsiteX1" fmla="*/ 4917786 w 4917786"/>
                  <a:gd name="connsiteY1" fmla="*/ 0 h 613593"/>
                  <a:gd name="connsiteX2" fmla="*/ 4917786 w 4917786"/>
                  <a:gd name="connsiteY2" fmla="*/ 613593 h 613593"/>
                  <a:gd name="connsiteX3" fmla="*/ 0 w 4917786"/>
                  <a:gd name="connsiteY3" fmla="*/ 613593 h 613593"/>
                  <a:gd name="connsiteX4" fmla="*/ 0 w 4917786"/>
                  <a:gd name="connsiteY4" fmla="*/ 0 h 613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7786" h="613593">
                    <a:moveTo>
                      <a:pt x="0" y="0"/>
                    </a:moveTo>
                    <a:lnTo>
                      <a:pt x="4917786" y="0"/>
                    </a:lnTo>
                    <a:lnTo>
                      <a:pt x="4917786" y="613593"/>
                    </a:lnTo>
                    <a:lnTo>
                      <a:pt x="0" y="61359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6680" tIns="106680" rIns="106680" bIns="106680" numCol="1" spcCol="1270" anchor="t" anchorCtr="0">
                <a:noAutofit/>
              </a:bodyPr>
              <a:lstStyle/>
              <a:p>
                <a:pPr marL="0" lvl="0" indent="0" algn="l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ru-RU" sz="2800" b="1" kern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xmlns="" id="{A07B229B-44E9-4059-82F0-03AFA14FD054}"/>
                  </a:ext>
                </a:extLst>
              </p:cNvPr>
              <p:cNvSpPr/>
              <p:nvPr/>
            </p:nvSpPr>
            <p:spPr>
              <a:xfrm>
                <a:off x="1360443" y="5112400"/>
                <a:ext cx="5011756" cy="0"/>
              </a:xfrm>
              <a:prstGeom prst="line">
                <a:avLst/>
              </a:prstGeom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11E58D95-415E-4685-A040-BB5F3A9691AD}"/>
                  </a:ext>
                </a:extLst>
              </p:cNvPr>
              <p:cNvSpPr/>
              <p:nvPr/>
            </p:nvSpPr>
            <p:spPr>
              <a:xfrm>
                <a:off x="107504" y="5149524"/>
                <a:ext cx="6264695" cy="0"/>
              </a:xfrm>
              <a:prstGeom prst="lin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xmlns="" id="{BEF8D825-A70C-4EDA-A32B-79EA7AB31B17}"/>
                  </a:ext>
                </a:extLst>
              </p:cNvPr>
              <p:cNvSpPr/>
              <p:nvPr/>
            </p:nvSpPr>
            <p:spPr>
              <a:xfrm>
                <a:off x="107504" y="980735"/>
                <a:ext cx="1610477" cy="798913"/>
              </a:xfrm>
              <a:custGeom>
                <a:avLst/>
                <a:gdLst>
                  <a:gd name="connsiteX0" fmla="*/ 0 w 1610477"/>
                  <a:gd name="connsiteY0" fmla="*/ 0 h 798913"/>
                  <a:gd name="connsiteX1" fmla="*/ 1610477 w 1610477"/>
                  <a:gd name="connsiteY1" fmla="*/ 0 h 798913"/>
                  <a:gd name="connsiteX2" fmla="*/ 1610477 w 1610477"/>
                  <a:gd name="connsiteY2" fmla="*/ 798913 h 798913"/>
                  <a:gd name="connsiteX3" fmla="*/ 0 w 1610477"/>
                  <a:gd name="connsiteY3" fmla="*/ 798913 h 798913"/>
                  <a:gd name="connsiteX4" fmla="*/ 0 w 1610477"/>
                  <a:gd name="connsiteY4" fmla="*/ 0 h 798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477" h="798913">
                    <a:moveTo>
                      <a:pt x="0" y="0"/>
                    </a:moveTo>
                    <a:lnTo>
                      <a:pt x="1610477" y="0"/>
                    </a:lnTo>
                    <a:lnTo>
                      <a:pt x="1610477" y="798913"/>
                    </a:lnTo>
                    <a:lnTo>
                      <a:pt x="0" y="798913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4" cstate="print"/>
                <a:stretch>
                  <a:fillRect/>
                </a:stretch>
              </a:blipFill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44780" tIns="144780" rIns="144780" bIns="144780" numCol="1" spcCol="1270" anchor="t" anchorCtr="0">
                <a:noAutofit/>
              </a:bodyPr>
              <a:lstStyle/>
              <a:p>
                <a:pPr marL="0" lvl="0" indent="0" algn="l" defTabSz="1689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ru-RU" sz="3800" b="1" kern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7" name="Picture 2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504" y="1772816"/>
              <a:ext cx="1656184" cy="91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24" y="3664074"/>
              <a:ext cx="1639864" cy="1080120"/>
            </a:xfrm>
            <a:prstGeom prst="rect">
              <a:avLst/>
            </a:prstGeom>
          </p:spPr>
        </p:pic>
        <p:sp>
          <p:nvSpPr>
            <p:cNvPr id="19" name="Прямоугольник 18"/>
            <p:cNvSpPr/>
            <p:nvPr/>
          </p:nvSpPr>
          <p:spPr>
            <a:xfrm>
              <a:off x="107504" y="2780928"/>
              <a:ext cx="1656184" cy="828649"/>
            </a:xfrm>
            <a:prstGeom prst="rect">
              <a:avLst/>
            </a:prstGeom>
            <a:blipFill rotWithShape="0">
              <a:blip r:embed="rId7" cstate="print"/>
              <a:stretch>
                <a:fillRect/>
              </a:stretch>
            </a:blip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0" name="Picture 31" descr="http://xn--5-otbile0a2a.xn--p1ai/files/modules/info/thebest.png"/>
          <p:cNvPicPr>
            <a:picLocks noChangeAspect="1" noChangeArrowheads="1"/>
          </p:cNvPicPr>
          <p:nvPr/>
        </p:nvPicPr>
        <p:blipFill>
          <a:blip r:embed="rId8" cstate="print">
            <a:lum bright="38000" contrast="-20000"/>
          </a:blip>
          <a:srcRect/>
          <a:stretch>
            <a:fillRect/>
          </a:stretch>
        </p:blipFill>
        <p:spPr bwMode="auto">
          <a:xfrm>
            <a:off x="6444208" y="1268760"/>
            <a:ext cx="2347367" cy="3456403"/>
          </a:xfrm>
          <a:prstGeom prst="rect">
            <a:avLst/>
          </a:prstGeom>
          <a:noFill/>
          <a:effectLst>
            <a:outerShdw blurRad="342900" dist="50800" dir="5400000" algn="ctr" rotWithShape="0">
              <a:srgbClr val="000000">
                <a:alpha val="8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87947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4"/>
          <p:cNvSpPr>
            <a:spLocks noChangeArrowheads="1"/>
          </p:cNvSpPr>
          <p:nvPr/>
        </p:nvSpPr>
        <p:spPr bwMode="auto">
          <a:xfrm>
            <a:off x="1000125" y="1588"/>
            <a:ext cx="1428750" cy="144462"/>
          </a:xfrm>
          <a:prstGeom prst="rect">
            <a:avLst/>
          </a:prstGeom>
          <a:solidFill>
            <a:srgbClr val="FFC000"/>
          </a:solidFill>
          <a:ln w="25400" algn="ctr">
            <a:noFill/>
            <a:miter lim="800000"/>
            <a:headEnd/>
            <a:tailEnd/>
          </a:ln>
        </p:spPr>
        <p:txBody>
          <a:bodyPr lIns="95782" tIns="47891" rIns="95782" bIns="47891" anchor="ctr"/>
          <a:lstStyle/>
          <a:p>
            <a:pPr algn="ctr" defTabSz="957263"/>
            <a:endParaRPr lang="ru-RU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231195" y="137577"/>
            <a:ext cx="8831887" cy="691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Выводы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295275" y="6086492"/>
            <a:ext cx="8496300" cy="580026"/>
            <a:chOff x="647700" y="6131417"/>
            <a:chExt cx="8496300" cy="578981"/>
          </a:xfrm>
        </p:grpSpPr>
        <p:sp>
          <p:nvSpPr>
            <p:cNvPr id="12" name="Пятиугольник 11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543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55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0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45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4" name="Схема 13"/>
          <p:cNvGraphicFramePr/>
          <p:nvPr/>
        </p:nvGraphicFramePr>
        <p:xfrm>
          <a:off x="323528" y="908720"/>
          <a:ext cx="8820472" cy="521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187947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\\10.20.10.30\obmen\Программисты\11,05\федеральный центр травматологии_панорама05.jpg"/>
          <p:cNvPicPr>
            <a:picLocks noChangeAspect="1" noChangeArrowheads="1"/>
          </p:cNvPicPr>
          <p:nvPr/>
        </p:nvPicPr>
        <p:blipFill>
          <a:blip r:embed="rId3" cstate="print">
            <a:lum bright="1000" contrast="-15000"/>
          </a:blip>
          <a:srcRect/>
          <a:stretch>
            <a:fillRect/>
          </a:stretch>
        </p:blipFill>
        <p:spPr bwMode="auto">
          <a:xfrm>
            <a:off x="-20682" y="2636912"/>
            <a:ext cx="9164682" cy="4221088"/>
          </a:xfrm>
          <a:prstGeom prst="rect">
            <a:avLst/>
          </a:prstGeom>
          <a:gradFill>
            <a:gsLst>
              <a:gs pos="66000">
                <a:schemeClr val="accent1">
                  <a:tint val="66000"/>
                  <a:satMod val="160000"/>
                  <a:alpha val="50000"/>
                </a:schemeClr>
              </a:gs>
              <a:gs pos="50000">
                <a:srgbClr val="BD6F07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sp>
        <p:nvSpPr>
          <p:cNvPr id="44035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6926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i2BEGWLL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24544" y="0"/>
            <a:ext cx="946854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3694" y="1124744"/>
            <a:ext cx="692375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4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algn="ctr"/>
            <a:endParaRPr lang="ru-RU" sz="4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000" b="1" dirty="0">
                <a:latin typeface="Arial" pitchFamily="34" charset="0"/>
                <a:cs typeface="Arial" pitchFamily="34" charset="0"/>
              </a:rPr>
              <a:t>Берегите себя!</a:t>
            </a:r>
          </a:p>
        </p:txBody>
      </p:sp>
      <p:grpSp>
        <p:nvGrpSpPr>
          <p:cNvPr id="7" name="Группа 17"/>
          <p:cNvGrpSpPr>
            <a:grpSpLocks/>
          </p:cNvGrpSpPr>
          <p:nvPr/>
        </p:nvGrpSpPr>
        <p:grpSpPr bwMode="auto">
          <a:xfrm>
            <a:off x="295275" y="6086494"/>
            <a:ext cx="8496300" cy="764692"/>
            <a:chOff x="647700" y="6131417"/>
            <a:chExt cx="8496300" cy="763314"/>
          </a:xfrm>
        </p:grpSpPr>
        <p:sp>
          <p:nvSpPr>
            <p:cNvPr id="8" name="Пятиугольник 7"/>
            <p:cNvSpPr/>
            <p:nvPr/>
          </p:nvSpPr>
          <p:spPr bwMode="auto">
            <a:xfrm rot="10800000">
              <a:off x="3203575" y="6453098"/>
              <a:ext cx="5940425" cy="215511"/>
            </a:xfrm>
            <a:prstGeom prst="homePlate">
              <a:avLst/>
            </a:prstGeom>
            <a:solidFill>
              <a:srgbClr val="11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 dirty="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6964363" y="6581455"/>
              <a:ext cx="1922462" cy="11567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 dirty="0"/>
            </a:p>
          </p:txBody>
        </p:sp>
        <p:sp>
          <p:nvSpPr>
            <p:cNvPr id="10" name="TextBox 46"/>
            <p:cNvSpPr txBox="1">
              <a:spLocks noChangeArrowheads="1"/>
            </p:cNvSpPr>
            <p:nvPr/>
          </p:nvSpPr>
          <p:spPr bwMode="auto">
            <a:xfrm>
              <a:off x="1312741" y="6157398"/>
              <a:ext cx="2216395" cy="737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400" b="1" dirty="0">
                  <a:solidFill>
                    <a:srgbClr val="002060"/>
                  </a:solidFill>
                </a:rPr>
                <a:t>ФГБУ «ФЦТОЭ» </a:t>
              </a:r>
            </a:p>
            <a:p>
              <a:r>
                <a:rPr lang="ru-RU" sz="1400" dirty="0">
                  <a:solidFill>
                    <a:srgbClr val="002060"/>
                  </a:solidFill>
                </a:rPr>
                <a:t>Минздрава России </a:t>
              </a:r>
            </a:p>
            <a:p>
              <a:r>
                <a:rPr lang="ru-RU" sz="1400" dirty="0">
                  <a:solidFill>
                    <a:srgbClr val="002060"/>
                  </a:solidFill>
                </a:rPr>
                <a:t>(г.Чебоксары)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 bwMode="auto">
            <a:xfrm>
              <a:off x="647700" y="6137756"/>
              <a:ext cx="0" cy="560962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4" descr="D:\111\Буклет\Буклет 2011\чувашский_атаманов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5576" y="6131417"/>
              <a:ext cx="542826" cy="537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18148A8-122F-42FE-90E3-03C3CBC89265}">
  <we:reference id="wa104038830" version="1.0.0.3" store="ru-RU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21274</TotalTime>
  <Words>670</Words>
  <Application>Microsoft Office PowerPoint</Application>
  <PresentationFormat>Экран (4:3)</PresentationFormat>
  <Paragraphs>225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Начальная</vt:lpstr>
      <vt:lpstr>Слайд 1</vt:lpstr>
      <vt:lpstr>пальность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polik_st_sestra</cp:lastModifiedBy>
  <cp:revision>1929</cp:revision>
  <cp:lastPrinted>2015-05-14T16:41:52Z</cp:lastPrinted>
  <dcterms:created xsi:type="dcterms:W3CDTF">2014-05-17T16:57:25Z</dcterms:created>
  <dcterms:modified xsi:type="dcterms:W3CDTF">2019-09-19T07:12:04Z</dcterms:modified>
</cp:coreProperties>
</file>